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handoutMasterIdLst>
    <p:handoutMasterId r:id="rId17"/>
  </p:handoutMasterIdLst>
  <p:sldIdLst>
    <p:sldId id="477" r:id="rId5"/>
    <p:sldId id="418" r:id="rId6"/>
    <p:sldId id="478" r:id="rId7"/>
    <p:sldId id="479" r:id="rId8"/>
    <p:sldId id="419" r:id="rId9"/>
    <p:sldId id="438" r:id="rId10"/>
    <p:sldId id="467" r:id="rId11"/>
    <p:sldId id="474" r:id="rId12"/>
    <p:sldId id="475" r:id="rId13"/>
    <p:sldId id="476" r:id="rId14"/>
    <p:sldId id="412" r:id="rId15"/>
  </p:sldIdLst>
  <p:sldSz cx="12192000" cy="6858000"/>
  <p:notesSz cx="16256000" cy="9144000"/>
  <p:embeddedFontLst>
    <p:embeddedFont>
      <p:font typeface="Nunito Sans Black" panose="00000A00000000000000" pitchFamily="2" charset="0"/>
      <p:bold r:id="rId18"/>
      <p:boldItalic r:id="rId19"/>
    </p:embeddedFont>
    <p:embeddedFont>
      <p:font typeface="Nunito Sans SemiBold" panose="00000700000000000000" pitchFamily="2" charset="0"/>
      <p:bold r:id="rId20"/>
      <p:boldItalic r:id="rId21"/>
    </p:embeddedFont>
    <p:embeddedFont>
      <p:font typeface="Nunito Sans" panose="00000500000000000000" pitchFamily="2" charset="0"/>
      <p:regular r:id="rId22"/>
      <p:bold r:id="rId23"/>
      <p:italic r:id="rId24"/>
      <p:boldItalic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82"/>
    <a:srgbClr val="3CB664"/>
    <a:srgbClr val="006EE0"/>
    <a:srgbClr val="FF912A"/>
    <a:srgbClr val="FFE627"/>
    <a:srgbClr val="7414DC"/>
    <a:srgbClr val="E22E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8EC0C3-E5A6-C91B-C51F-7A9C7D831480}" v="207" dt="2024-07-17T16:11:04.372"/>
    <p1510:client id="{A76A4DC8-6529-9AF7-47BF-C90BC609CC6B}" v="162" dt="2024-07-18T10:42:11.37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800" autoAdjust="0"/>
  </p:normalViewPr>
  <p:slideViewPr>
    <p:cSldViewPr snapToGrid="0">
      <p:cViewPr varScale="1">
        <p:scale>
          <a:sx n="76" d="100"/>
          <a:sy n="76" d="100"/>
        </p:scale>
        <p:origin x="1892" y="48"/>
      </p:cViewPr>
      <p:guideLst>
        <p:guide orient="horz" pos="2160"/>
        <p:guide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Coe" userId="S::andrew.coe@scouts.org.uk::08964ec2-c859-49fa-b904-452d3a4b7176" providerId="AD" clId="Web-{FFC4A111-9F73-0087-65B2-643C473092DF}"/>
    <pc:docChg chg="addSld delSld modSld sldOrd">
      <pc:chgData name="Andrew Coe" userId="S::andrew.coe@scouts.org.uk::08964ec2-c859-49fa-b904-452d3a4b7176" providerId="AD" clId="Web-{FFC4A111-9F73-0087-65B2-643C473092DF}" dt="2024-07-16T09:49:37.987" v="454"/>
      <pc:docMkLst>
        <pc:docMk/>
      </pc:docMkLst>
      <pc:sldChg chg="modSp">
        <pc:chgData name="Andrew Coe" userId="S::andrew.coe@scouts.org.uk::08964ec2-c859-49fa-b904-452d3a4b7176" providerId="AD" clId="Web-{FFC4A111-9F73-0087-65B2-643C473092DF}" dt="2024-07-16T08:57:08.343" v="11" actId="20577"/>
        <pc:sldMkLst>
          <pc:docMk/>
          <pc:sldMk cId="4036970576" sldId="416"/>
        </pc:sldMkLst>
        <pc:spChg chg="mod">
          <ac:chgData name="Andrew Coe" userId="S::andrew.coe@scouts.org.uk::08964ec2-c859-49fa-b904-452d3a4b7176" providerId="AD" clId="Web-{FFC4A111-9F73-0087-65B2-643C473092DF}" dt="2024-07-16T08:57:08.343" v="11" actId="20577"/>
          <ac:spMkLst>
            <pc:docMk/>
            <pc:sldMk cId="4036970576" sldId="416"/>
            <ac:spMk id="3" creationId="{BDCD42A5-8205-E244-8889-895F019FCD01}"/>
          </ac:spMkLst>
        </pc:spChg>
      </pc:sldChg>
      <pc:sldChg chg="modSp">
        <pc:chgData name="Andrew Coe" userId="S::andrew.coe@scouts.org.uk::08964ec2-c859-49fa-b904-452d3a4b7176" providerId="AD" clId="Web-{FFC4A111-9F73-0087-65B2-643C473092DF}" dt="2024-07-16T09:36:23.209" v="217" actId="20577"/>
        <pc:sldMkLst>
          <pc:docMk/>
          <pc:sldMk cId="3740870435" sldId="418"/>
        </pc:sldMkLst>
        <pc:spChg chg="mod">
          <ac:chgData name="Andrew Coe" userId="S::andrew.coe@scouts.org.uk::08964ec2-c859-49fa-b904-452d3a4b7176" providerId="AD" clId="Web-{FFC4A111-9F73-0087-65B2-643C473092DF}" dt="2024-07-16T09:36:23.209" v="217" actId="20577"/>
          <ac:spMkLst>
            <pc:docMk/>
            <pc:sldMk cId="3740870435" sldId="418"/>
            <ac:spMk id="3" creationId="{00000000-0000-0000-0000-000000000000}"/>
          </ac:spMkLst>
        </pc:spChg>
      </pc:sldChg>
      <pc:sldChg chg="addSp delSp modSp">
        <pc:chgData name="Andrew Coe" userId="S::andrew.coe@scouts.org.uk::08964ec2-c859-49fa-b904-452d3a4b7176" providerId="AD" clId="Web-{FFC4A111-9F73-0087-65B2-643C473092DF}" dt="2024-07-16T09:10:06.215" v="36"/>
        <pc:sldMkLst>
          <pc:docMk/>
          <pc:sldMk cId="3815584483" sldId="419"/>
        </pc:sldMkLst>
        <pc:spChg chg="mod">
          <ac:chgData name="Andrew Coe" userId="S::andrew.coe@scouts.org.uk::08964ec2-c859-49fa-b904-452d3a4b7176" providerId="AD" clId="Web-{FFC4A111-9F73-0087-65B2-643C473092DF}" dt="2024-07-16T09:10:01.480" v="35" actId="14100"/>
          <ac:spMkLst>
            <pc:docMk/>
            <pc:sldMk cId="3815584483" sldId="419"/>
            <ac:spMk id="3" creationId="{00000000-0000-0000-0000-000000000000}"/>
          </ac:spMkLst>
        </pc:spChg>
        <pc:spChg chg="mod">
          <ac:chgData name="Andrew Coe" userId="S::andrew.coe@scouts.org.uk::08964ec2-c859-49fa-b904-452d3a4b7176" providerId="AD" clId="Web-{FFC4A111-9F73-0087-65B2-643C473092DF}" dt="2024-07-16T09:09:50.417" v="32" actId="20577"/>
          <ac:spMkLst>
            <pc:docMk/>
            <pc:sldMk cId="3815584483" sldId="419"/>
            <ac:spMk id="4" creationId="{00000000-0000-0000-0000-000000000000}"/>
          </ac:spMkLst>
        </pc:spChg>
        <pc:spChg chg="add mod">
          <ac:chgData name="Andrew Coe" userId="S::andrew.coe@scouts.org.uk::08964ec2-c859-49fa-b904-452d3a4b7176" providerId="AD" clId="Web-{FFC4A111-9F73-0087-65B2-643C473092DF}" dt="2024-07-16T09:10:06.215" v="36"/>
          <ac:spMkLst>
            <pc:docMk/>
            <pc:sldMk cId="3815584483" sldId="419"/>
            <ac:spMk id="6" creationId="{E9FAFEE7-4675-9787-C1BD-58B23987BE0B}"/>
          </ac:spMkLst>
        </pc:spChg>
        <pc:picChg chg="del">
          <ac:chgData name="Andrew Coe" userId="S::andrew.coe@scouts.org.uk::08964ec2-c859-49fa-b904-452d3a4b7176" providerId="AD" clId="Web-{FFC4A111-9F73-0087-65B2-643C473092DF}" dt="2024-07-16T09:10:06.215" v="36"/>
          <ac:picMkLst>
            <pc:docMk/>
            <pc:sldMk cId="3815584483" sldId="419"/>
            <ac:picMk id="5" creationId="{00000000-0000-0000-0000-000000000000}"/>
          </ac:picMkLst>
        </pc:picChg>
      </pc:sldChg>
      <pc:sldChg chg="modSp modNotes">
        <pc:chgData name="Andrew Coe" userId="S::andrew.coe@scouts.org.uk::08964ec2-c859-49fa-b904-452d3a4b7176" providerId="AD" clId="Web-{FFC4A111-9F73-0087-65B2-643C473092DF}" dt="2024-07-16T09:49:37.987" v="454"/>
        <pc:sldMkLst>
          <pc:docMk/>
          <pc:sldMk cId="2857687399" sldId="420"/>
        </pc:sldMkLst>
        <pc:spChg chg="mod">
          <ac:chgData name="Andrew Coe" userId="S::andrew.coe@scouts.org.uk::08964ec2-c859-49fa-b904-452d3a4b7176" providerId="AD" clId="Web-{FFC4A111-9F73-0087-65B2-643C473092DF}" dt="2024-07-16T09:47:31.920" v="387" actId="20577"/>
          <ac:spMkLst>
            <pc:docMk/>
            <pc:sldMk cId="2857687399" sldId="420"/>
            <ac:spMk id="2" creationId="{00000000-0000-0000-0000-000000000000}"/>
          </ac:spMkLst>
        </pc:spChg>
        <pc:spChg chg="mod">
          <ac:chgData name="Andrew Coe" userId="S::andrew.coe@scouts.org.uk::08964ec2-c859-49fa-b904-452d3a4b7176" providerId="AD" clId="Web-{FFC4A111-9F73-0087-65B2-643C473092DF}" dt="2024-07-16T09:49:30.081" v="453" actId="20577"/>
          <ac:spMkLst>
            <pc:docMk/>
            <pc:sldMk cId="2857687399" sldId="420"/>
            <ac:spMk id="7" creationId="{6B5A6871-03E2-5915-2F4B-9E45D1754242}"/>
          </ac:spMkLst>
        </pc:spChg>
      </pc:sldChg>
      <pc:sldChg chg="modNotes">
        <pc:chgData name="Andrew Coe" userId="S::andrew.coe@scouts.org.uk::08964ec2-c859-49fa-b904-452d3a4b7176" providerId="AD" clId="Web-{FFC4A111-9F73-0087-65B2-643C473092DF}" dt="2024-07-16T09:24:48.731" v="146"/>
        <pc:sldMkLst>
          <pc:docMk/>
          <pc:sldMk cId="3195751655" sldId="437"/>
        </pc:sldMkLst>
      </pc:sldChg>
      <pc:sldChg chg="modSp modNotes">
        <pc:chgData name="Andrew Coe" userId="S::andrew.coe@scouts.org.uk::08964ec2-c859-49fa-b904-452d3a4b7176" providerId="AD" clId="Web-{FFC4A111-9F73-0087-65B2-643C473092DF}" dt="2024-07-16T09:09:22.932" v="27" actId="20577"/>
        <pc:sldMkLst>
          <pc:docMk/>
          <pc:sldMk cId="1763875494" sldId="438"/>
        </pc:sldMkLst>
        <pc:spChg chg="mod">
          <ac:chgData name="Andrew Coe" userId="S::andrew.coe@scouts.org.uk::08964ec2-c859-49fa-b904-452d3a4b7176" providerId="AD" clId="Web-{FFC4A111-9F73-0087-65B2-643C473092DF}" dt="2024-07-16T09:09:22.932" v="27" actId="20577"/>
          <ac:spMkLst>
            <pc:docMk/>
            <pc:sldMk cId="1763875494" sldId="438"/>
            <ac:spMk id="2" creationId="{51405199-2E68-2D4E-A69D-4823DA61E3BA}"/>
          </ac:spMkLst>
        </pc:spChg>
      </pc:sldChg>
      <pc:sldChg chg="del">
        <pc:chgData name="Andrew Coe" userId="S::andrew.coe@scouts.org.uk::08964ec2-c859-49fa-b904-452d3a4b7176" providerId="AD" clId="Web-{FFC4A111-9F73-0087-65B2-643C473092DF}" dt="2024-07-16T09:36:10.083" v="215"/>
        <pc:sldMkLst>
          <pc:docMk/>
          <pc:sldMk cId="979759520" sldId="439"/>
        </pc:sldMkLst>
      </pc:sldChg>
      <pc:sldChg chg="del">
        <pc:chgData name="Andrew Coe" userId="S::andrew.coe@scouts.org.uk::08964ec2-c859-49fa-b904-452d3a4b7176" providerId="AD" clId="Web-{FFC4A111-9F73-0087-65B2-643C473092DF}" dt="2024-07-16T09:36:07.802" v="214"/>
        <pc:sldMkLst>
          <pc:docMk/>
          <pc:sldMk cId="116657507" sldId="460"/>
        </pc:sldMkLst>
      </pc:sldChg>
      <pc:sldChg chg="del ord">
        <pc:chgData name="Andrew Coe" userId="S::andrew.coe@scouts.org.uk::08964ec2-c859-49fa-b904-452d3a4b7176" providerId="AD" clId="Web-{FFC4A111-9F73-0087-65B2-643C473092DF}" dt="2024-07-16T09:36:53.522" v="220"/>
        <pc:sldMkLst>
          <pc:docMk/>
          <pc:sldMk cId="1305435334" sldId="462"/>
        </pc:sldMkLst>
      </pc:sldChg>
      <pc:sldChg chg="modSp modNotes">
        <pc:chgData name="Andrew Coe" userId="S::andrew.coe@scouts.org.uk::08964ec2-c859-49fa-b904-452d3a4b7176" providerId="AD" clId="Web-{FFC4A111-9F73-0087-65B2-643C473092DF}" dt="2024-07-16T09:45:40.338" v="382"/>
        <pc:sldMkLst>
          <pc:docMk/>
          <pc:sldMk cId="1655843850" sldId="463"/>
        </pc:sldMkLst>
        <pc:spChg chg="mod">
          <ac:chgData name="Andrew Coe" userId="S::andrew.coe@scouts.org.uk::08964ec2-c859-49fa-b904-452d3a4b7176" providerId="AD" clId="Web-{FFC4A111-9F73-0087-65B2-643C473092DF}" dt="2024-07-16T09:45:17.822" v="377" actId="1076"/>
          <ac:spMkLst>
            <pc:docMk/>
            <pc:sldMk cId="1655843850" sldId="463"/>
            <ac:spMk id="2" creationId="{51405199-2E68-2D4E-A69D-4823DA61E3BA}"/>
          </ac:spMkLst>
        </pc:spChg>
      </pc:sldChg>
      <pc:sldChg chg="del">
        <pc:chgData name="Andrew Coe" userId="S::andrew.coe@scouts.org.uk::08964ec2-c859-49fa-b904-452d3a4b7176" providerId="AD" clId="Web-{FFC4A111-9F73-0087-65B2-643C473092DF}" dt="2024-07-16T09:46:41.153" v="383"/>
        <pc:sldMkLst>
          <pc:docMk/>
          <pc:sldMk cId="2260583693" sldId="464"/>
        </pc:sldMkLst>
      </pc:sldChg>
      <pc:sldChg chg="addSp delSp modSp add mod replId setBg modNotes">
        <pc:chgData name="Andrew Coe" userId="S::andrew.coe@scouts.org.uk::08964ec2-c859-49fa-b904-452d3a4b7176" providerId="AD" clId="Web-{FFC4A111-9F73-0087-65B2-643C473092DF}" dt="2024-07-16T09:17:57.310" v="98"/>
        <pc:sldMkLst>
          <pc:docMk/>
          <pc:sldMk cId="3955062553" sldId="465"/>
        </pc:sldMkLst>
        <pc:spChg chg="mod ord">
          <ac:chgData name="Andrew Coe" userId="S::andrew.coe@scouts.org.uk::08964ec2-c859-49fa-b904-452d3a4b7176" providerId="AD" clId="Web-{FFC4A111-9F73-0087-65B2-643C473092DF}" dt="2024-07-16T09:17:57.310" v="98"/>
          <ac:spMkLst>
            <pc:docMk/>
            <pc:sldMk cId="3955062553" sldId="465"/>
            <ac:spMk id="3" creationId="{00000000-0000-0000-0000-000000000000}"/>
          </ac:spMkLst>
        </pc:spChg>
        <pc:spChg chg="mod">
          <ac:chgData name="Andrew Coe" userId="S::andrew.coe@scouts.org.uk::08964ec2-c859-49fa-b904-452d3a4b7176" providerId="AD" clId="Web-{FFC4A111-9F73-0087-65B2-643C473092DF}" dt="2024-07-16T09:17:57.310" v="98"/>
          <ac:spMkLst>
            <pc:docMk/>
            <pc:sldMk cId="3955062553" sldId="465"/>
            <ac:spMk id="4" creationId="{00000000-0000-0000-0000-000000000000}"/>
          </ac:spMkLst>
        </pc:spChg>
        <pc:spChg chg="del">
          <ac:chgData name="Andrew Coe" userId="S::andrew.coe@scouts.org.uk::08964ec2-c859-49fa-b904-452d3a4b7176" providerId="AD" clId="Web-{FFC4A111-9F73-0087-65B2-643C473092DF}" dt="2024-07-16T09:17:52.310" v="96"/>
          <ac:spMkLst>
            <pc:docMk/>
            <pc:sldMk cId="3955062553" sldId="465"/>
            <ac:spMk id="6" creationId="{E9FAFEE7-4675-9787-C1BD-58B23987BE0B}"/>
          </ac:spMkLst>
        </pc:spChg>
        <pc:spChg chg="add del">
          <ac:chgData name="Andrew Coe" userId="S::andrew.coe@scouts.org.uk::08964ec2-c859-49fa-b904-452d3a4b7176" providerId="AD" clId="Web-{FFC4A111-9F73-0087-65B2-643C473092DF}" dt="2024-07-16T09:17:57.310" v="98"/>
          <ac:spMkLst>
            <pc:docMk/>
            <pc:sldMk cId="3955062553" sldId="465"/>
            <ac:spMk id="9" creationId="{F13C74B1-5B17-4795-BED0-7140497B445A}"/>
          </ac:spMkLst>
        </pc:spChg>
        <pc:spChg chg="add del">
          <ac:chgData name="Andrew Coe" userId="S::andrew.coe@scouts.org.uk::08964ec2-c859-49fa-b904-452d3a4b7176" providerId="AD" clId="Web-{FFC4A111-9F73-0087-65B2-643C473092DF}" dt="2024-07-16T09:17:57.310" v="98"/>
          <ac:spMkLst>
            <pc:docMk/>
            <pc:sldMk cId="3955062553" sldId="465"/>
            <ac:spMk id="11" creationId="{D4974D33-8DC5-464E-8C6D-BE58F0669C17}"/>
          </ac:spMkLst>
        </pc:spChg>
        <pc:picChg chg="add mod ord">
          <ac:chgData name="Andrew Coe" userId="S::andrew.coe@scouts.org.uk::08964ec2-c859-49fa-b904-452d3a4b7176" providerId="AD" clId="Web-{FFC4A111-9F73-0087-65B2-643C473092DF}" dt="2024-07-16T09:17:57.310" v="98"/>
          <ac:picMkLst>
            <pc:docMk/>
            <pc:sldMk cId="3955062553" sldId="465"/>
            <ac:picMk id="2" creationId="{19A2EE8C-53F3-D440-F3B8-16B9445A6270}"/>
          </ac:picMkLst>
        </pc:picChg>
      </pc:sldChg>
      <pc:sldChg chg="addSp delSp modSp add replId modNotes">
        <pc:chgData name="Andrew Coe" userId="S::andrew.coe@scouts.org.uk::08964ec2-c859-49fa-b904-452d3a4b7176" providerId="AD" clId="Web-{FFC4A111-9F73-0087-65B2-643C473092DF}" dt="2024-07-16T09:23:41.603" v="142"/>
        <pc:sldMkLst>
          <pc:docMk/>
          <pc:sldMk cId="1247777373" sldId="466"/>
        </pc:sldMkLst>
        <pc:spChg chg="mod">
          <ac:chgData name="Andrew Coe" userId="S::andrew.coe@scouts.org.uk::08964ec2-c859-49fa-b904-452d3a4b7176" providerId="AD" clId="Web-{FFC4A111-9F73-0087-65B2-643C473092DF}" dt="2024-07-16T09:21:17.567" v="133" actId="20577"/>
          <ac:spMkLst>
            <pc:docMk/>
            <pc:sldMk cId="1247777373" sldId="466"/>
            <ac:spMk id="3" creationId="{00000000-0000-0000-0000-000000000000}"/>
          </ac:spMkLst>
        </pc:spChg>
        <pc:spChg chg="mod">
          <ac:chgData name="Andrew Coe" userId="S::andrew.coe@scouts.org.uk::08964ec2-c859-49fa-b904-452d3a4b7176" providerId="AD" clId="Web-{FFC4A111-9F73-0087-65B2-643C473092DF}" dt="2024-07-16T09:18:26.170" v="109" actId="20577"/>
          <ac:spMkLst>
            <pc:docMk/>
            <pc:sldMk cId="1247777373" sldId="466"/>
            <ac:spMk id="4" creationId="{00000000-0000-0000-0000-000000000000}"/>
          </ac:spMkLst>
        </pc:spChg>
        <pc:spChg chg="add del mod">
          <ac:chgData name="Andrew Coe" userId="S::andrew.coe@scouts.org.uk::08964ec2-c859-49fa-b904-452d3a4b7176" providerId="AD" clId="Web-{FFC4A111-9F73-0087-65B2-643C473092DF}" dt="2024-07-16T09:23:41.603" v="142"/>
          <ac:spMkLst>
            <pc:docMk/>
            <pc:sldMk cId="1247777373" sldId="466"/>
            <ac:spMk id="6" creationId="{D7EAB5BB-DD7D-AFBA-A4A5-EDCF776F7F16}"/>
          </ac:spMkLst>
        </pc:spChg>
        <pc:picChg chg="del">
          <ac:chgData name="Andrew Coe" userId="S::andrew.coe@scouts.org.uk::08964ec2-c859-49fa-b904-452d3a4b7176" providerId="AD" clId="Web-{FFC4A111-9F73-0087-65B2-643C473092DF}" dt="2024-07-16T09:23:30.150" v="141"/>
          <ac:picMkLst>
            <pc:docMk/>
            <pc:sldMk cId="1247777373" sldId="466"/>
            <ac:picMk id="2" creationId="{19A2EE8C-53F3-D440-F3B8-16B9445A6270}"/>
          </ac:picMkLst>
        </pc:picChg>
        <pc:picChg chg="add mod ord">
          <ac:chgData name="Andrew Coe" userId="S::andrew.coe@scouts.org.uk::08964ec2-c859-49fa-b904-452d3a4b7176" providerId="AD" clId="Web-{FFC4A111-9F73-0087-65B2-643C473092DF}" dt="2024-07-16T09:23:41.603" v="142"/>
          <ac:picMkLst>
            <pc:docMk/>
            <pc:sldMk cId="1247777373" sldId="466"/>
            <ac:picMk id="7" creationId="{8DA10957-73F3-7533-10C0-896F6CD3CBDD}"/>
          </ac:picMkLst>
        </pc:picChg>
      </pc:sldChg>
      <pc:sldChg chg="modSp add ord replId modNotes">
        <pc:chgData name="Andrew Coe" userId="S::andrew.coe@scouts.org.uk::08964ec2-c859-49fa-b904-452d3a4b7176" providerId="AD" clId="Web-{FFC4A111-9F73-0087-65B2-643C473092DF}" dt="2024-07-16T09:31:48.199" v="167" actId="20577"/>
        <pc:sldMkLst>
          <pc:docMk/>
          <pc:sldMk cId="2374017522" sldId="467"/>
        </pc:sldMkLst>
        <pc:spChg chg="mod">
          <ac:chgData name="Andrew Coe" userId="S::andrew.coe@scouts.org.uk::08964ec2-c859-49fa-b904-452d3a4b7176" providerId="AD" clId="Web-{FFC4A111-9F73-0087-65B2-643C473092DF}" dt="2024-07-16T09:31:48.199" v="167" actId="20577"/>
          <ac:spMkLst>
            <pc:docMk/>
            <pc:sldMk cId="2374017522" sldId="467"/>
            <ac:spMk id="2" creationId="{51405199-2E68-2D4E-A69D-4823DA61E3BA}"/>
          </ac:spMkLst>
        </pc:spChg>
      </pc:sldChg>
      <pc:sldChg chg="modSp add replId modNotes">
        <pc:chgData name="Andrew Coe" userId="S::andrew.coe@scouts.org.uk::08964ec2-c859-49fa-b904-452d3a4b7176" providerId="AD" clId="Web-{FFC4A111-9F73-0087-65B2-643C473092DF}" dt="2024-07-16T09:32:46.967" v="199"/>
        <pc:sldMkLst>
          <pc:docMk/>
          <pc:sldMk cId="3554631887" sldId="468"/>
        </pc:sldMkLst>
        <pc:spChg chg="mod">
          <ac:chgData name="Andrew Coe" userId="S::andrew.coe@scouts.org.uk::08964ec2-c859-49fa-b904-452d3a4b7176" providerId="AD" clId="Web-{FFC4A111-9F73-0087-65B2-643C473092DF}" dt="2024-07-16T09:32:01.699" v="176" actId="20577"/>
          <ac:spMkLst>
            <pc:docMk/>
            <pc:sldMk cId="3554631887" sldId="468"/>
            <ac:spMk id="2" creationId="{51405199-2E68-2D4E-A69D-4823DA61E3BA}"/>
          </ac:spMkLst>
        </pc:spChg>
      </pc:sldChg>
      <pc:sldChg chg="modSp add del replId">
        <pc:chgData name="Andrew Coe" userId="S::andrew.coe@scouts.org.uk::08964ec2-c859-49fa-b904-452d3a4b7176" providerId="AD" clId="Web-{FFC4A111-9F73-0087-65B2-643C473092DF}" dt="2024-07-16T09:34:33.236" v="205"/>
        <pc:sldMkLst>
          <pc:docMk/>
          <pc:sldMk cId="3287094413" sldId="469"/>
        </pc:sldMkLst>
        <pc:spChg chg="mod">
          <ac:chgData name="Andrew Coe" userId="S::andrew.coe@scouts.org.uk::08964ec2-c859-49fa-b904-452d3a4b7176" providerId="AD" clId="Web-{FFC4A111-9F73-0087-65B2-643C473092DF}" dt="2024-07-16T09:34:28.548" v="204" actId="20577"/>
          <ac:spMkLst>
            <pc:docMk/>
            <pc:sldMk cId="3287094413" sldId="469"/>
            <ac:spMk id="2" creationId="{51405199-2E68-2D4E-A69D-4823DA61E3BA}"/>
          </ac:spMkLst>
        </pc:spChg>
      </pc:sldChg>
      <pc:sldChg chg="modSp add replId modNotes">
        <pc:chgData name="Andrew Coe" userId="S::andrew.coe@scouts.org.uk::08964ec2-c859-49fa-b904-452d3a4b7176" providerId="AD" clId="Web-{FFC4A111-9F73-0087-65B2-643C473092DF}" dt="2024-07-16T09:35:27.160" v="213"/>
        <pc:sldMkLst>
          <pc:docMk/>
          <pc:sldMk cId="3324257940" sldId="469"/>
        </pc:sldMkLst>
        <pc:spChg chg="mod">
          <ac:chgData name="Andrew Coe" userId="S::andrew.coe@scouts.org.uk::08964ec2-c859-49fa-b904-452d3a4b7176" providerId="AD" clId="Web-{FFC4A111-9F73-0087-65B2-643C473092DF}" dt="2024-07-16T09:35:09.456" v="208" actId="20577"/>
          <ac:spMkLst>
            <pc:docMk/>
            <pc:sldMk cId="3324257940" sldId="469"/>
            <ac:spMk id="2" creationId="{51405199-2E68-2D4E-A69D-4823DA61E3BA}"/>
          </ac:spMkLst>
        </pc:spChg>
      </pc:sldChg>
      <pc:sldChg chg="addSp delSp modSp add ord replId modNotes">
        <pc:chgData name="Andrew Coe" userId="S::andrew.coe@scouts.org.uk::08964ec2-c859-49fa-b904-452d3a4b7176" providerId="AD" clId="Web-{FFC4A111-9F73-0087-65B2-643C473092DF}" dt="2024-07-16T09:44:24.976" v="370" actId="20577"/>
        <pc:sldMkLst>
          <pc:docMk/>
          <pc:sldMk cId="399138744" sldId="470"/>
        </pc:sldMkLst>
        <pc:spChg chg="mod">
          <ac:chgData name="Andrew Coe" userId="S::andrew.coe@scouts.org.uk::08964ec2-c859-49fa-b904-452d3a4b7176" providerId="AD" clId="Web-{FFC4A111-9F73-0087-65B2-643C473092DF}" dt="2024-07-16T09:44:24.976" v="370" actId="20577"/>
          <ac:spMkLst>
            <pc:docMk/>
            <pc:sldMk cId="399138744" sldId="470"/>
            <ac:spMk id="3" creationId="{00000000-0000-0000-0000-000000000000}"/>
          </ac:spMkLst>
        </pc:spChg>
        <pc:spChg chg="mod">
          <ac:chgData name="Andrew Coe" userId="S::andrew.coe@scouts.org.uk::08964ec2-c859-49fa-b904-452d3a4b7176" providerId="AD" clId="Web-{FFC4A111-9F73-0087-65B2-643C473092DF}" dt="2024-07-16T09:37:08.554" v="234" actId="20577"/>
          <ac:spMkLst>
            <pc:docMk/>
            <pc:sldMk cId="399138744" sldId="470"/>
            <ac:spMk id="4" creationId="{00000000-0000-0000-0000-000000000000}"/>
          </ac:spMkLst>
        </pc:spChg>
        <pc:spChg chg="add del mod">
          <ac:chgData name="Andrew Coe" userId="S::andrew.coe@scouts.org.uk::08964ec2-c859-49fa-b904-452d3a4b7176" providerId="AD" clId="Web-{FFC4A111-9F73-0087-65B2-643C473092DF}" dt="2024-07-16T09:37:13.023" v="236"/>
          <ac:spMkLst>
            <pc:docMk/>
            <pc:sldMk cId="399138744" sldId="470"/>
            <ac:spMk id="5" creationId="{103079A4-D440-F5F8-A707-3DADEEC99A09}"/>
          </ac:spMkLst>
        </pc:spChg>
        <pc:picChg chg="add mod">
          <ac:chgData name="Andrew Coe" userId="S::andrew.coe@scouts.org.uk::08964ec2-c859-49fa-b904-452d3a4b7176" providerId="AD" clId="Web-{FFC4A111-9F73-0087-65B2-643C473092DF}" dt="2024-07-16T09:38:58.496" v="239" actId="14100"/>
          <ac:picMkLst>
            <pc:docMk/>
            <pc:sldMk cId="399138744" sldId="470"/>
            <ac:picMk id="6" creationId="{8DFDD1E9-8DD7-33EE-412B-12C8ECECD602}"/>
          </ac:picMkLst>
        </pc:picChg>
        <pc:picChg chg="del">
          <ac:chgData name="Andrew Coe" userId="S::andrew.coe@scouts.org.uk::08964ec2-c859-49fa-b904-452d3a4b7176" providerId="AD" clId="Web-{FFC4A111-9F73-0087-65B2-643C473092DF}" dt="2024-07-16T09:37:10.851" v="235"/>
          <ac:picMkLst>
            <pc:docMk/>
            <pc:sldMk cId="399138744" sldId="470"/>
            <ac:picMk id="7" creationId="{8DA10957-73F3-7533-10C0-896F6CD3CBDD}"/>
          </ac:picMkLst>
        </pc:picChg>
      </pc:sldChg>
    </pc:docChg>
  </pc:docChgLst>
  <pc:docChgLst>
    <pc:chgData name="Andrew Coe" userId="S::andrew.coe@scouts.org.uk::08964ec2-c859-49fa-b904-452d3a4b7176" providerId="AD" clId="Web-{11453296-B376-5A52-740C-3B23383178DD}"/>
    <pc:docChg chg="addSld delSld modSld sldOrd">
      <pc:chgData name="Andrew Coe" userId="S::andrew.coe@scouts.org.uk::08964ec2-c859-49fa-b904-452d3a4b7176" providerId="AD" clId="Web-{11453296-B376-5A52-740C-3B23383178DD}" dt="2024-07-15T15:15:28.891" v="1021"/>
      <pc:docMkLst>
        <pc:docMk/>
      </pc:docMkLst>
      <pc:sldChg chg="modSp del">
        <pc:chgData name="Andrew Coe" userId="S::andrew.coe@scouts.org.uk::08964ec2-c859-49fa-b904-452d3a4b7176" providerId="AD" clId="Web-{11453296-B376-5A52-740C-3B23383178DD}" dt="2024-07-15T14:31:47.010" v="106"/>
        <pc:sldMkLst>
          <pc:docMk/>
          <pc:sldMk cId="3674119691" sldId="414"/>
        </pc:sldMkLst>
        <pc:spChg chg="mod">
          <ac:chgData name="Andrew Coe" userId="S::andrew.coe@scouts.org.uk::08964ec2-c859-49fa-b904-452d3a4b7176" providerId="AD" clId="Web-{11453296-B376-5A52-740C-3B23383178DD}" dt="2024-07-15T14:29:59.080" v="89" actId="14100"/>
          <ac:spMkLst>
            <pc:docMk/>
            <pc:sldMk cId="3674119691" sldId="414"/>
            <ac:spMk id="3" creationId="{A9DD38F5-EB54-A545-9838-5D7F056083CB}"/>
          </ac:spMkLst>
        </pc:spChg>
        <pc:spChg chg="mod">
          <ac:chgData name="Andrew Coe" userId="S::andrew.coe@scouts.org.uk::08964ec2-c859-49fa-b904-452d3a4b7176" providerId="AD" clId="Web-{11453296-B376-5A52-740C-3B23383178DD}" dt="2024-07-15T14:29:08.795" v="24" actId="20577"/>
          <ac:spMkLst>
            <pc:docMk/>
            <pc:sldMk cId="3674119691" sldId="414"/>
            <ac:spMk id="4" creationId="{D6F19131-A110-3B40-9BFB-EBB102D5F57F}"/>
          </ac:spMkLst>
        </pc:spChg>
      </pc:sldChg>
      <pc:sldChg chg="modSp">
        <pc:chgData name="Andrew Coe" userId="S::andrew.coe@scouts.org.uk::08964ec2-c859-49fa-b904-452d3a4b7176" providerId="AD" clId="Web-{11453296-B376-5A52-740C-3B23383178DD}" dt="2024-07-15T14:26:06.531" v="16" actId="20577"/>
        <pc:sldMkLst>
          <pc:docMk/>
          <pc:sldMk cId="4036970576" sldId="416"/>
        </pc:sldMkLst>
        <pc:spChg chg="mod">
          <ac:chgData name="Andrew Coe" userId="S::andrew.coe@scouts.org.uk::08964ec2-c859-49fa-b904-452d3a4b7176" providerId="AD" clId="Web-{11453296-B376-5A52-740C-3B23383178DD}" dt="2024-07-15T14:26:06.531" v="16" actId="20577"/>
          <ac:spMkLst>
            <pc:docMk/>
            <pc:sldMk cId="4036970576" sldId="416"/>
            <ac:spMk id="2" creationId="{0706ABF8-4F62-DD45-B486-97062281CA1B}"/>
          </ac:spMkLst>
        </pc:spChg>
        <pc:spChg chg="mod">
          <ac:chgData name="Andrew Coe" userId="S::andrew.coe@scouts.org.uk::08964ec2-c859-49fa-b904-452d3a4b7176" providerId="AD" clId="Web-{11453296-B376-5A52-740C-3B23383178DD}" dt="2024-07-15T14:26:00.047" v="15" actId="20577"/>
          <ac:spMkLst>
            <pc:docMk/>
            <pc:sldMk cId="4036970576" sldId="416"/>
            <ac:spMk id="3" creationId="{BDCD42A5-8205-E244-8889-895F019FCD01}"/>
          </ac:spMkLst>
        </pc:spChg>
      </pc:sldChg>
      <pc:sldChg chg="del">
        <pc:chgData name="Andrew Coe" userId="S::andrew.coe@scouts.org.uk::08964ec2-c859-49fa-b904-452d3a4b7176" providerId="AD" clId="Web-{11453296-B376-5A52-740C-3B23383178DD}" dt="2024-07-15T14:28:58.325" v="17"/>
        <pc:sldMkLst>
          <pc:docMk/>
          <pc:sldMk cId="3566910430" sldId="417"/>
        </pc:sldMkLst>
      </pc:sldChg>
      <pc:sldChg chg="modSp">
        <pc:chgData name="Andrew Coe" userId="S::andrew.coe@scouts.org.uk::08964ec2-c859-49fa-b904-452d3a4b7176" providerId="AD" clId="Web-{11453296-B376-5A52-740C-3B23383178DD}" dt="2024-07-15T14:25:23.075" v="11" actId="20577"/>
        <pc:sldMkLst>
          <pc:docMk/>
          <pc:sldMk cId="3740870435" sldId="418"/>
        </pc:sldMkLst>
        <pc:spChg chg="mod">
          <ac:chgData name="Andrew Coe" userId="S::andrew.coe@scouts.org.uk::08964ec2-c859-49fa-b904-452d3a4b7176" providerId="AD" clId="Web-{11453296-B376-5A52-740C-3B23383178DD}" dt="2024-07-15T14:25:23.075" v="11" actId="20577"/>
          <ac:spMkLst>
            <pc:docMk/>
            <pc:sldMk cId="3740870435" sldId="418"/>
            <ac:spMk id="3" creationId="{00000000-0000-0000-0000-000000000000}"/>
          </ac:spMkLst>
        </pc:spChg>
      </pc:sldChg>
      <pc:sldChg chg="modSp">
        <pc:chgData name="Andrew Coe" userId="S::andrew.coe@scouts.org.uk::08964ec2-c859-49fa-b904-452d3a4b7176" providerId="AD" clId="Web-{11453296-B376-5A52-740C-3B23383178DD}" dt="2024-07-15T14:46:58.639" v="300" actId="14100"/>
        <pc:sldMkLst>
          <pc:docMk/>
          <pc:sldMk cId="3815584483" sldId="419"/>
        </pc:sldMkLst>
        <pc:spChg chg="mod">
          <ac:chgData name="Andrew Coe" userId="S::andrew.coe@scouts.org.uk::08964ec2-c859-49fa-b904-452d3a4b7176" providerId="AD" clId="Web-{11453296-B376-5A52-740C-3B23383178DD}" dt="2024-07-15T14:46:58.639" v="300" actId="14100"/>
          <ac:spMkLst>
            <pc:docMk/>
            <pc:sldMk cId="3815584483" sldId="419"/>
            <ac:spMk id="3" creationId="{00000000-0000-0000-0000-000000000000}"/>
          </ac:spMkLst>
        </pc:spChg>
        <pc:spChg chg="mod">
          <ac:chgData name="Andrew Coe" userId="S::andrew.coe@scouts.org.uk::08964ec2-c859-49fa-b904-452d3a4b7176" providerId="AD" clId="Web-{11453296-B376-5A52-740C-3B23383178DD}" dt="2024-07-15T14:45:15.851" v="206" actId="20577"/>
          <ac:spMkLst>
            <pc:docMk/>
            <pc:sldMk cId="3815584483" sldId="419"/>
            <ac:spMk id="4" creationId="{00000000-0000-0000-0000-000000000000}"/>
          </ac:spMkLst>
        </pc:spChg>
      </pc:sldChg>
      <pc:sldChg chg="addSp delSp modSp ord modNotes">
        <pc:chgData name="Andrew Coe" userId="S::andrew.coe@scouts.org.uk::08964ec2-c859-49fa-b904-452d3a4b7176" providerId="AD" clId="Web-{11453296-B376-5A52-740C-3B23383178DD}" dt="2024-07-15T15:15:14.296" v="1020"/>
        <pc:sldMkLst>
          <pc:docMk/>
          <pc:sldMk cId="2857687399" sldId="420"/>
        </pc:sldMkLst>
        <pc:spChg chg="del">
          <ac:chgData name="Andrew Coe" userId="S::andrew.coe@scouts.org.uk::08964ec2-c859-49fa-b904-452d3a4b7176" providerId="AD" clId="Web-{11453296-B376-5A52-740C-3B23383178DD}" dt="2024-07-15T14:30:14.628" v="92"/>
          <ac:spMkLst>
            <pc:docMk/>
            <pc:sldMk cId="2857687399" sldId="420"/>
            <ac:spMk id="3" creationId="{00000000-0000-0000-0000-000000000000}"/>
          </ac:spMkLst>
        </pc:spChg>
        <pc:spChg chg="add del mod">
          <ac:chgData name="Andrew Coe" userId="S::andrew.coe@scouts.org.uk::08964ec2-c859-49fa-b904-452d3a4b7176" providerId="AD" clId="Web-{11453296-B376-5A52-740C-3B23383178DD}" dt="2024-07-15T14:30:22.019" v="93"/>
          <ac:spMkLst>
            <pc:docMk/>
            <pc:sldMk cId="2857687399" sldId="420"/>
            <ac:spMk id="5" creationId="{0FAF92E3-1BBB-57C4-927D-943941B50395}"/>
          </ac:spMkLst>
        </pc:spChg>
        <pc:spChg chg="add mod">
          <ac:chgData name="Andrew Coe" userId="S::andrew.coe@scouts.org.uk::08964ec2-c859-49fa-b904-452d3a4b7176" providerId="AD" clId="Web-{11453296-B376-5A52-740C-3B23383178DD}" dt="2024-07-15T14:44:35.598" v="193" actId="20577"/>
          <ac:spMkLst>
            <pc:docMk/>
            <pc:sldMk cId="2857687399" sldId="420"/>
            <ac:spMk id="7" creationId="{6B5A6871-03E2-5915-2F4B-9E45D1754242}"/>
          </ac:spMkLst>
        </pc:spChg>
      </pc:sldChg>
      <pc:sldChg chg="modSp ord modNotes">
        <pc:chgData name="Andrew Coe" userId="S::andrew.coe@scouts.org.uk::08964ec2-c859-49fa-b904-452d3a4b7176" providerId="AD" clId="Web-{11453296-B376-5A52-740C-3B23383178DD}" dt="2024-07-15T14:41:57.227" v="185"/>
        <pc:sldMkLst>
          <pc:docMk/>
          <pc:sldMk cId="1763875494" sldId="438"/>
        </pc:sldMkLst>
        <pc:spChg chg="mod">
          <ac:chgData name="Andrew Coe" userId="S::andrew.coe@scouts.org.uk::08964ec2-c859-49fa-b904-452d3a4b7176" providerId="AD" clId="Web-{11453296-B376-5A52-740C-3B23383178DD}" dt="2024-07-15T14:34:26.287" v="138" actId="20577"/>
          <ac:spMkLst>
            <pc:docMk/>
            <pc:sldMk cId="1763875494" sldId="438"/>
            <ac:spMk id="2" creationId="{51405199-2E68-2D4E-A69D-4823DA61E3BA}"/>
          </ac:spMkLst>
        </pc:spChg>
      </pc:sldChg>
      <pc:sldChg chg="addSp delSp modSp modNotes">
        <pc:chgData name="Andrew Coe" userId="S::andrew.coe@scouts.org.uk::08964ec2-c859-49fa-b904-452d3a4b7176" providerId="AD" clId="Web-{11453296-B376-5A52-740C-3B23383178DD}" dt="2024-07-15T14:58:18.643" v="746" actId="20577"/>
        <pc:sldMkLst>
          <pc:docMk/>
          <pc:sldMk cId="979759520" sldId="439"/>
        </pc:sldMkLst>
        <pc:spChg chg="mod">
          <ac:chgData name="Andrew Coe" userId="S::andrew.coe@scouts.org.uk::08964ec2-c859-49fa-b904-452d3a4b7176" providerId="AD" clId="Web-{11453296-B376-5A52-740C-3B23383178DD}" dt="2024-07-15T14:55:55.210" v="639" actId="1076"/>
          <ac:spMkLst>
            <pc:docMk/>
            <pc:sldMk cId="979759520" sldId="439"/>
            <ac:spMk id="2" creationId="{51405199-2E68-2D4E-A69D-4823DA61E3BA}"/>
          </ac:spMkLst>
        </pc:spChg>
        <pc:spChg chg="add del mod">
          <ac:chgData name="Andrew Coe" userId="S::andrew.coe@scouts.org.uk::08964ec2-c859-49fa-b904-452d3a4b7176" providerId="AD" clId="Web-{11453296-B376-5A52-740C-3B23383178DD}" dt="2024-07-15T14:56:02.758" v="642"/>
          <ac:spMkLst>
            <pc:docMk/>
            <pc:sldMk cId="979759520" sldId="439"/>
            <ac:spMk id="3" creationId="{A8716F30-E722-84B2-1A57-3DE5CDE0FD2E}"/>
          </ac:spMkLst>
        </pc:spChg>
        <pc:spChg chg="add mod">
          <ac:chgData name="Andrew Coe" userId="S::andrew.coe@scouts.org.uk::08964ec2-c859-49fa-b904-452d3a4b7176" providerId="AD" clId="Web-{11453296-B376-5A52-740C-3B23383178DD}" dt="2024-07-15T14:56:43.729" v="666" actId="1076"/>
          <ac:spMkLst>
            <pc:docMk/>
            <pc:sldMk cId="979759520" sldId="439"/>
            <ac:spMk id="4" creationId="{9A434358-6E6B-90C0-218A-0508D17B3509}"/>
          </ac:spMkLst>
        </pc:spChg>
        <pc:spChg chg="add mod">
          <ac:chgData name="Andrew Coe" userId="S::andrew.coe@scouts.org.uk::08964ec2-c859-49fa-b904-452d3a4b7176" providerId="AD" clId="Web-{11453296-B376-5A52-740C-3B23383178DD}" dt="2024-07-15T14:57:07.044" v="679" actId="20577"/>
          <ac:spMkLst>
            <pc:docMk/>
            <pc:sldMk cId="979759520" sldId="439"/>
            <ac:spMk id="5" creationId="{8E10F582-A0F8-2315-0318-4C7F02B39063}"/>
          </ac:spMkLst>
        </pc:spChg>
        <pc:spChg chg="add del">
          <ac:chgData name="Andrew Coe" userId="S::andrew.coe@scouts.org.uk::08964ec2-c859-49fa-b904-452d3a4b7176" providerId="AD" clId="Web-{11453296-B376-5A52-740C-3B23383178DD}" dt="2024-07-15T14:57:19.091" v="683"/>
          <ac:spMkLst>
            <pc:docMk/>
            <pc:sldMk cId="979759520" sldId="439"/>
            <ac:spMk id="6" creationId="{9563BDD0-1150-3317-D0BB-83F8AC278CF6}"/>
          </ac:spMkLst>
        </pc:spChg>
        <pc:spChg chg="add mod">
          <ac:chgData name="Andrew Coe" userId="S::andrew.coe@scouts.org.uk::08964ec2-c859-49fa-b904-452d3a4b7176" providerId="AD" clId="Web-{11453296-B376-5A52-740C-3B23383178DD}" dt="2024-07-15T14:57:39.577" v="701" actId="14100"/>
          <ac:spMkLst>
            <pc:docMk/>
            <pc:sldMk cId="979759520" sldId="439"/>
            <ac:spMk id="7" creationId="{52C5F985-0720-4638-61AF-1939B534A4BA}"/>
          </ac:spMkLst>
        </pc:spChg>
        <pc:spChg chg="add mod">
          <ac:chgData name="Andrew Coe" userId="S::andrew.coe@scouts.org.uk::08964ec2-c859-49fa-b904-452d3a4b7176" providerId="AD" clId="Web-{11453296-B376-5A52-740C-3B23383178DD}" dt="2024-07-15T14:57:58.391" v="714" actId="20577"/>
          <ac:spMkLst>
            <pc:docMk/>
            <pc:sldMk cId="979759520" sldId="439"/>
            <ac:spMk id="8" creationId="{F34A4B70-E18E-E5AC-83F6-8EC0428BFE2A}"/>
          </ac:spMkLst>
        </pc:spChg>
        <pc:spChg chg="add mod">
          <ac:chgData name="Andrew Coe" userId="S::andrew.coe@scouts.org.uk::08964ec2-c859-49fa-b904-452d3a4b7176" providerId="AD" clId="Web-{11453296-B376-5A52-740C-3B23383178DD}" dt="2024-07-15T14:58:18.643" v="746" actId="20577"/>
          <ac:spMkLst>
            <pc:docMk/>
            <pc:sldMk cId="979759520" sldId="439"/>
            <ac:spMk id="9" creationId="{EC1C4DC6-2681-416A-6EAF-54B6970A8B87}"/>
          </ac:spMkLst>
        </pc:spChg>
      </pc:sldChg>
      <pc:sldChg chg="add del replId">
        <pc:chgData name="Andrew Coe" userId="S::andrew.coe@scouts.org.uk::08964ec2-c859-49fa-b904-452d3a4b7176" providerId="AD" clId="Web-{11453296-B376-5A52-740C-3B23383178DD}" dt="2024-07-15T15:15:28.891" v="1021"/>
        <pc:sldMkLst>
          <pc:docMk/>
          <pc:sldMk cId="3951922979" sldId="459"/>
        </pc:sldMkLst>
      </pc:sldChg>
      <pc:sldChg chg="modSp add replId modNotes">
        <pc:chgData name="Andrew Coe" userId="S::andrew.coe@scouts.org.uk::08964ec2-c859-49fa-b904-452d3a4b7176" providerId="AD" clId="Web-{11453296-B376-5A52-740C-3B23383178DD}" dt="2024-07-15T14:53:44.701" v="604"/>
        <pc:sldMkLst>
          <pc:docMk/>
          <pc:sldMk cId="116657507" sldId="460"/>
        </pc:sldMkLst>
        <pc:spChg chg="mod">
          <ac:chgData name="Andrew Coe" userId="S::andrew.coe@scouts.org.uk::08964ec2-c859-49fa-b904-452d3a4b7176" providerId="AD" clId="Web-{11453296-B376-5A52-740C-3B23383178DD}" dt="2024-07-15T14:52:29.195" v="571" actId="20577"/>
          <ac:spMkLst>
            <pc:docMk/>
            <pc:sldMk cId="116657507" sldId="460"/>
            <ac:spMk id="2" creationId="{51405199-2E68-2D4E-A69D-4823DA61E3BA}"/>
          </ac:spMkLst>
        </pc:spChg>
      </pc:sldChg>
      <pc:sldChg chg="addSp delSp modSp add del replId">
        <pc:chgData name="Andrew Coe" userId="S::andrew.coe@scouts.org.uk::08964ec2-c859-49fa-b904-452d3a4b7176" providerId="AD" clId="Web-{11453296-B376-5A52-740C-3B23383178DD}" dt="2024-07-15T14:47:45.362" v="305"/>
        <pc:sldMkLst>
          <pc:docMk/>
          <pc:sldMk cId="2946981320" sldId="461"/>
        </pc:sldMkLst>
        <pc:spChg chg="add del mod">
          <ac:chgData name="Andrew Coe" userId="S::andrew.coe@scouts.org.uk::08964ec2-c859-49fa-b904-452d3a4b7176" providerId="AD" clId="Web-{11453296-B376-5A52-740C-3B23383178DD}" dt="2024-07-15T14:47:32.579" v="302"/>
          <ac:spMkLst>
            <pc:docMk/>
            <pc:sldMk cId="2946981320" sldId="461"/>
            <ac:spMk id="6" creationId="{77549A5C-FBA3-B2E8-F2A1-68EBC6E77490}"/>
          </ac:spMkLst>
        </pc:spChg>
        <pc:picChg chg="del">
          <ac:chgData name="Andrew Coe" userId="S::andrew.coe@scouts.org.uk::08964ec2-c859-49fa-b904-452d3a4b7176" providerId="AD" clId="Web-{11453296-B376-5A52-740C-3B23383178DD}" dt="2024-07-15T14:47:30.861" v="301"/>
          <ac:picMkLst>
            <pc:docMk/>
            <pc:sldMk cId="2946981320" sldId="461"/>
            <ac:picMk id="5" creationId="{00000000-0000-0000-0000-000000000000}"/>
          </ac:picMkLst>
        </pc:picChg>
      </pc:sldChg>
      <pc:sldChg chg="modSp add ord replId">
        <pc:chgData name="Andrew Coe" userId="S::andrew.coe@scouts.org.uk::08964ec2-c859-49fa-b904-452d3a4b7176" providerId="AD" clId="Web-{11453296-B376-5A52-740C-3B23383178DD}" dt="2024-07-15T14:50:54.876" v="556" actId="20577"/>
        <pc:sldMkLst>
          <pc:docMk/>
          <pc:sldMk cId="1305435334" sldId="462"/>
        </pc:sldMkLst>
        <pc:spChg chg="mod">
          <ac:chgData name="Andrew Coe" userId="S::andrew.coe@scouts.org.uk::08964ec2-c859-49fa-b904-452d3a4b7176" providerId="AD" clId="Web-{11453296-B376-5A52-740C-3B23383178DD}" dt="2024-07-15T14:50:54.876" v="556" actId="20577"/>
          <ac:spMkLst>
            <pc:docMk/>
            <pc:sldMk cId="1305435334" sldId="462"/>
            <ac:spMk id="3" creationId="{BDCD42A5-8205-E244-8889-895F019FCD01}"/>
          </ac:spMkLst>
        </pc:spChg>
      </pc:sldChg>
      <pc:sldChg chg="delSp modSp add replId modNotes">
        <pc:chgData name="Andrew Coe" userId="S::andrew.coe@scouts.org.uk::08964ec2-c859-49fa-b904-452d3a4b7176" providerId="AD" clId="Web-{11453296-B376-5A52-740C-3B23383178DD}" dt="2024-07-15T15:15:04.514" v="1019"/>
        <pc:sldMkLst>
          <pc:docMk/>
          <pc:sldMk cId="1655843850" sldId="463"/>
        </pc:sldMkLst>
        <pc:spChg chg="mod">
          <ac:chgData name="Andrew Coe" userId="S::andrew.coe@scouts.org.uk::08964ec2-c859-49fa-b904-452d3a4b7176" providerId="AD" clId="Web-{11453296-B376-5A52-740C-3B23383178DD}" dt="2024-07-15T15:13:59.181" v="988" actId="20577"/>
          <ac:spMkLst>
            <pc:docMk/>
            <pc:sldMk cId="1655843850" sldId="463"/>
            <ac:spMk id="2" creationId="{51405199-2E68-2D4E-A69D-4823DA61E3BA}"/>
          </ac:spMkLst>
        </pc:spChg>
        <pc:spChg chg="del">
          <ac:chgData name="Andrew Coe" userId="S::andrew.coe@scouts.org.uk::08964ec2-c859-49fa-b904-452d3a4b7176" providerId="AD" clId="Web-{11453296-B376-5A52-740C-3B23383178DD}" dt="2024-07-15T14:59:46.165" v="748"/>
          <ac:spMkLst>
            <pc:docMk/>
            <pc:sldMk cId="1655843850" sldId="463"/>
            <ac:spMk id="4" creationId="{9A434358-6E6B-90C0-218A-0508D17B3509}"/>
          </ac:spMkLst>
        </pc:spChg>
        <pc:spChg chg="del">
          <ac:chgData name="Andrew Coe" userId="S::andrew.coe@scouts.org.uk::08964ec2-c859-49fa-b904-452d3a4b7176" providerId="AD" clId="Web-{11453296-B376-5A52-740C-3B23383178DD}" dt="2024-07-15T14:59:46.743" v="749"/>
          <ac:spMkLst>
            <pc:docMk/>
            <pc:sldMk cId="1655843850" sldId="463"/>
            <ac:spMk id="5" creationId="{8E10F582-A0F8-2315-0318-4C7F02B39063}"/>
          </ac:spMkLst>
        </pc:spChg>
        <pc:spChg chg="del">
          <ac:chgData name="Andrew Coe" userId="S::andrew.coe@scouts.org.uk::08964ec2-c859-49fa-b904-452d3a4b7176" providerId="AD" clId="Web-{11453296-B376-5A52-740C-3B23383178DD}" dt="2024-07-15T14:59:48.321" v="750"/>
          <ac:spMkLst>
            <pc:docMk/>
            <pc:sldMk cId="1655843850" sldId="463"/>
            <ac:spMk id="7" creationId="{52C5F985-0720-4638-61AF-1939B534A4BA}"/>
          </ac:spMkLst>
        </pc:spChg>
        <pc:spChg chg="del">
          <ac:chgData name="Andrew Coe" userId="S::andrew.coe@scouts.org.uk::08964ec2-c859-49fa-b904-452d3a4b7176" providerId="AD" clId="Web-{11453296-B376-5A52-740C-3B23383178DD}" dt="2024-07-15T14:59:49.431" v="751"/>
          <ac:spMkLst>
            <pc:docMk/>
            <pc:sldMk cId="1655843850" sldId="463"/>
            <ac:spMk id="8" creationId="{F34A4B70-E18E-E5AC-83F6-8EC0428BFE2A}"/>
          </ac:spMkLst>
        </pc:spChg>
        <pc:spChg chg="del">
          <ac:chgData name="Andrew Coe" userId="S::andrew.coe@scouts.org.uk::08964ec2-c859-49fa-b904-452d3a4b7176" providerId="AD" clId="Web-{11453296-B376-5A52-740C-3B23383178DD}" dt="2024-07-15T14:59:50.931" v="752"/>
          <ac:spMkLst>
            <pc:docMk/>
            <pc:sldMk cId="1655843850" sldId="463"/>
            <ac:spMk id="9" creationId="{EC1C4DC6-2681-416A-6EAF-54B6970A8B87}"/>
          </ac:spMkLst>
        </pc:spChg>
      </pc:sldChg>
      <pc:sldChg chg="modSp add replId">
        <pc:chgData name="Andrew Coe" userId="S::andrew.coe@scouts.org.uk::08964ec2-c859-49fa-b904-452d3a4b7176" providerId="AD" clId="Web-{11453296-B376-5A52-740C-3B23383178DD}" dt="2024-07-15T15:09:39.005" v="983" actId="20577"/>
        <pc:sldMkLst>
          <pc:docMk/>
          <pc:sldMk cId="2260583693" sldId="464"/>
        </pc:sldMkLst>
        <pc:spChg chg="mod">
          <ac:chgData name="Andrew Coe" userId="S::andrew.coe@scouts.org.uk::08964ec2-c859-49fa-b904-452d3a4b7176" providerId="AD" clId="Web-{11453296-B376-5A52-740C-3B23383178DD}" dt="2024-07-15T15:09:39.005" v="983" actId="20577"/>
          <ac:spMkLst>
            <pc:docMk/>
            <pc:sldMk cId="2260583693" sldId="464"/>
            <ac:spMk id="3" creationId="{BDCD42A5-8205-E244-8889-895F019FCD01}"/>
          </ac:spMkLst>
        </pc:spChg>
      </pc:sldChg>
    </pc:docChg>
  </pc:docChgLst>
  <pc:docChgLst>
    <pc:chgData name="Andrew Coe" userId="S::andrew.coe@scouts.org.uk::08964ec2-c859-49fa-b904-452d3a4b7176" providerId="AD" clId="Web-{7B8EC0C3-E5A6-C91B-C51F-7A9C7D831480}"/>
    <pc:docChg chg="addSld delSld modSld sldOrd">
      <pc:chgData name="Andrew Coe" userId="S::andrew.coe@scouts.org.uk::08964ec2-c859-49fa-b904-452d3a4b7176" providerId="AD" clId="Web-{7B8EC0C3-E5A6-C91B-C51F-7A9C7D831480}" dt="2024-07-17T16:11:04.372" v="173"/>
      <pc:docMkLst>
        <pc:docMk/>
      </pc:docMkLst>
      <pc:sldChg chg="modSp">
        <pc:chgData name="Andrew Coe" userId="S::andrew.coe@scouts.org.uk::08964ec2-c859-49fa-b904-452d3a4b7176" providerId="AD" clId="Web-{7B8EC0C3-E5A6-C91B-C51F-7A9C7D831480}" dt="2024-07-17T15:18:40.977" v="8" actId="20577"/>
        <pc:sldMkLst>
          <pc:docMk/>
          <pc:sldMk cId="4036970576" sldId="416"/>
        </pc:sldMkLst>
        <pc:spChg chg="mod">
          <ac:chgData name="Andrew Coe" userId="S::andrew.coe@scouts.org.uk::08964ec2-c859-49fa-b904-452d3a4b7176" providerId="AD" clId="Web-{7B8EC0C3-E5A6-C91B-C51F-7A9C7D831480}" dt="2024-07-17T15:18:40.977" v="8" actId="20577"/>
          <ac:spMkLst>
            <pc:docMk/>
            <pc:sldMk cId="4036970576" sldId="416"/>
            <ac:spMk id="3" creationId="{BDCD42A5-8205-E244-8889-895F019FCD01}"/>
          </ac:spMkLst>
        </pc:spChg>
      </pc:sldChg>
      <pc:sldChg chg="modSp">
        <pc:chgData name="Andrew Coe" userId="S::andrew.coe@scouts.org.uk::08964ec2-c859-49fa-b904-452d3a4b7176" providerId="AD" clId="Web-{7B8EC0C3-E5A6-C91B-C51F-7A9C7D831480}" dt="2024-07-17T15:18:17.835" v="5" actId="20577"/>
        <pc:sldMkLst>
          <pc:docMk/>
          <pc:sldMk cId="3740870435" sldId="418"/>
        </pc:sldMkLst>
        <pc:spChg chg="mod">
          <ac:chgData name="Andrew Coe" userId="S::andrew.coe@scouts.org.uk::08964ec2-c859-49fa-b904-452d3a4b7176" providerId="AD" clId="Web-{7B8EC0C3-E5A6-C91B-C51F-7A9C7D831480}" dt="2024-07-17T15:18:17.835" v="5" actId="20577"/>
          <ac:spMkLst>
            <pc:docMk/>
            <pc:sldMk cId="3740870435" sldId="418"/>
            <ac:spMk id="3" creationId="{00000000-0000-0000-0000-000000000000}"/>
          </ac:spMkLst>
        </pc:spChg>
      </pc:sldChg>
      <pc:sldChg chg="modSp ord">
        <pc:chgData name="Andrew Coe" userId="S::andrew.coe@scouts.org.uk::08964ec2-c859-49fa-b904-452d3a4b7176" providerId="AD" clId="Web-{7B8EC0C3-E5A6-C91B-C51F-7A9C7D831480}" dt="2024-07-17T15:48:52.016" v="79" actId="20577"/>
        <pc:sldMkLst>
          <pc:docMk/>
          <pc:sldMk cId="3815584483" sldId="419"/>
        </pc:sldMkLst>
        <pc:spChg chg="mod">
          <ac:chgData name="Andrew Coe" userId="S::andrew.coe@scouts.org.uk::08964ec2-c859-49fa-b904-452d3a4b7176" providerId="AD" clId="Web-{7B8EC0C3-E5A6-C91B-C51F-7A9C7D831480}" dt="2024-07-17T15:48:52.016" v="79" actId="20577"/>
          <ac:spMkLst>
            <pc:docMk/>
            <pc:sldMk cId="3815584483" sldId="419"/>
            <ac:spMk id="3" creationId="{00000000-0000-0000-0000-000000000000}"/>
          </ac:spMkLst>
        </pc:spChg>
        <pc:spChg chg="mod">
          <ac:chgData name="Andrew Coe" userId="S::andrew.coe@scouts.org.uk::08964ec2-c859-49fa-b904-452d3a4b7176" providerId="AD" clId="Web-{7B8EC0C3-E5A6-C91B-C51F-7A9C7D831480}" dt="2024-07-17T15:47:47.373" v="16" actId="20577"/>
          <ac:spMkLst>
            <pc:docMk/>
            <pc:sldMk cId="3815584483" sldId="419"/>
            <ac:spMk id="4" creationId="{00000000-0000-0000-0000-000000000000}"/>
          </ac:spMkLst>
        </pc:spChg>
      </pc:sldChg>
      <pc:sldChg chg="del">
        <pc:chgData name="Andrew Coe" userId="S::andrew.coe@scouts.org.uk::08964ec2-c859-49fa-b904-452d3a4b7176" providerId="AD" clId="Web-{7B8EC0C3-E5A6-C91B-C51F-7A9C7D831480}" dt="2024-07-17T16:10:15.714" v="172"/>
        <pc:sldMkLst>
          <pc:docMk/>
          <pc:sldMk cId="2857687399" sldId="420"/>
        </pc:sldMkLst>
      </pc:sldChg>
      <pc:sldChg chg="modSp modNotes">
        <pc:chgData name="Andrew Coe" userId="S::andrew.coe@scouts.org.uk::08964ec2-c859-49fa-b904-452d3a4b7176" providerId="AD" clId="Web-{7B8EC0C3-E5A6-C91B-C51F-7A9C7D831480}" dt="2024-07-17T15:50:26.989" v="103" actId="20577"/>
        <pc:sldMkLst>
          <pc:docMk/>
          <pc:sldMk cId="1763875494" sldId="438"/>
        </pc:sldMkLst>
        <pc:spChg chg="mod">
          <ac:chgData name="Andrew Coe" userId="S::andrew.coe@scouts.org.uk::08964ec2-c859-49fa-b904-452d3a4b7176" providerId="AD" clId="Web-{7B8EC0C3-E5A6-C91B-C51F-7A9C7D831480}" dt="2024-07-17T15:50:26.989" v="103" actId="20577"/>
          <ac:spMkLst>
            <pc:docMk/>
            <pc:sldMk cId="1763875494" sldId="438"/>
            <ac:spMk id="2" creationId="{51405199-2E68-2D4E-A69D-4823DA61E3BA}"/>
          </ac:spMkLst>
        </pc:spChg>
      </pc:sldChg>
      <pc:sldChg chg="del">
        <pc:chgData name="Andrew Coe" userId="S::andrew.coe@scouts.org.uk::08964ec2-c859-49fa-b904-452d3a4b7176" providerId="AD" clId="Web-{7B8EC0C3-E5A6-C91B-C51F-7A9C7D831480}" dt="2024-07-17T16:10:10.683" v="171"/>
        <pc:sldMkLst>
          <pc:docMk/>
          <pc:sldMk cId="1655843850" sldId="463"/>
        </pc:sldMkLst>
      </pc:sldChg>
      <pc:sldChg chg="del">
        <pc:chgData name="Andrew Coe" userId="S::andrew.coe@scouts.org.uk::08964ec2-c859-49fa-b904-452d3a4b7176" providerId="AD" clId="Web-{7B8EC0C3-E5A6-C91B-C51F-7A9C7D831480}" dt="2024-07-17T15:50:32.067" v="105"/>
        <pc:sldMkLst>
          <pc:docMk/>
          <pc:sldMk cId="3955062553" sldId="465"/>
        </pc:sldMkLst>
      </pc:sldChg>
      <pc:sldChg chg="del">
        <pc:chgData name="Andrew Coe" userId="S::andrew.coe@scouts.org.uk::08964ec2-c859-49fa-b904-452d3a4b7176" providerId="AD" clId="Web-{7B8EC0C3-E5A6-C91B-C51F-7A9C7D831480}" dt="2024-07-17T15:50:32.942" v="106"/>
        <pc:sldMkLst>
          <pc:docMk/>
          <pc:sldMk cId="1247777373" sldId="466"/>
        </pc:sldMkLst>
      </pc:sldChg>
      <pc:sldChg chg="modSp modNotes">
        <pc:chgData name="Andrew Coe" userId="S::andrew.coe@scouts.org.uk::08964ec2-c859-49fa-b904-452d3a4b7176" providerId="AD" clId="Web-{7B8EC0C3-E5A6-C91B-C51F-7A9C7D831480}" dt="2024-07-17T15:51:19.787" v="120"/>
        <pc:sldMkLst>
          <pc:docMk/>
          <pc:sldMk cId="2374017522" sldId="467"/>
        </pc:sldMkLst>
        <pc:spChg chg="mod">
          <ac:chgData name="Andrew Coe" userId="S::andrew.coe@scouts.org.uk::08964ec2-c859-49fa-b904-452d3a4b7176" providerId="AD" clId="Web-{7B8EC0C3-E5A6-C91B-C51F-7A9C7D831480}" dt="2024-07-17T15:51:01.349" v="115" actId="20577"/>
          <ac:spMkLst>
            <pc:docMk/>
            <pc:sldMk cId="2374017522" sldId="467"/>
            <ac:spMk id="2" creationId="{51405199-2E68-2D4E-A69D-4823DA61E3BA}"/>
          </ac:spMkLst>
        </pc:spChg>
      </pc:sldChg>
      <pc:sldChg chg="del">
        <pc:chgData name="Andrew Coe" userId="S::andrew.coe@scouts.org.uk::08964ec2-c859-49fa-b904-452d3a4b7176" providerId="AD" clId="Web-{7B8EC0C3-E5A6-C91B-C51F-7A9C7D831480}" dt="2024-07-17T15:50:35.879" v="107"/>
        <pc:sldMkLst>
          <pc:docMk/>
          <pc:sldMk cId="3554631887" sldId="468"/>
        </pc:sldMkLst>
      </pc:sldChg>
      <pc:sldChg chg="del">
        <pc:chgData name="Andrew Coe" userId="S::andrew.coe@scouts.org.uk::08964ec2-c859-49fa-b904-452d3a4b7176" providerId="AD" clId="Web-{7B8EC0C3-E5A6-C91B-C51F-7A9C7D831480}" dt="2024-07-17T15:50:36.458" v="108"/>
        <pc:sldMkLst>
          <pc:docMk/>
          <pc:sldMk cId="3324257940" sldId="469"/>
        </pc:sldMkLst>
      </pc:sldChg>
      <pc:sldChg chg="del">
        <pc:chgData name="Andrew Coe" userId="S::andrew.coe@scouts.org.uk::08964ec2-c859-49fa-b904-452d3a4b7176" providerId="AD" clId="Web-{7B8EC0C3-E5A6-C91B-C51F-7A9C7D831480}" dt="2024-07-17T16:11:04.372" v="173"/>
        <pc:sldMkLst>
          <pc:docMk/>
          <pc:sldMk cId="399138744" sldId="470"/>
        </pc:sldMkLst>
      </pc:sldChg>
      <pc:sldChg chg="add del replId">
        <pc:chgData name="Andrew Coe" userId="S::andrew.coe@scouts.org.uk::08964ec2-c859-49fa-b904-452d3a4b7176" providerId="AD" clId="Web-{7B8EC0C3-E5A6-C91B-C51F-7A9C7D831480}" dt="2024-07-17T15:50:30.911" v="104"/>
        <pc:sldMkLst>
          <pc:docMk/>
          <pc:sldMk cId="1732541080" sldId="471"/>
        </pc:sldMkLst>
      </pc:sldChg>
      <pc:sldChg chg="modSp add replId modNotes">
        <pc:chgData name="Andrew Coe" userId="S::andrew.coe@scouts.org.uk::08964ec2-c859-49fa-b904-452d3a4b7176" providerId="AD" clId="Web-{7B8EC0C3-E5A6-C91B-C51F-7A9C7D831480}" dt="2024-07-17T16:06:52.816" v="129"/>
        <pc:sldMkLst>
          <pc:docMk/>
          <pc:sldMk cId="4196680229" sldId="471"/>
        </pc:sldMkLst>
        <pc:spChg chg="mod">
          <ac:chgData name="Andrew Coe" userId="S::andrew.coe@scouts.org.uk::08964ec2-c859-49fa-b904-452d3a4b7176" providerId="AD" clId="Web-{7B8EC0C3-E5A6-C91B-C51F-7A9C7D831480}" dt="2024-07-17T16:06:42.894" v="125" actId="20577"/>
          <ac:spMkLst>
            <pc:docMk/>
            <pc:sldMk cId="4196680229" sldId="471"/>
            <ac:spMk id="2" creationId="{51405199-2E68-2D4E-A69D-4823DA61E3BA}"/>
          </ac:spMkLst>
        </pc:spChg>
      </pc:sldChg>
      <pc:sldChg chg="modSp add replId modNotes">
        <pc:chgData name="Andrew Coe" userId="S::andrew.coe@scouts.org.uk::08964ec2-c859-49fa-b904-452d3a4b7176" providerId="AD" clId="Web-{7B8EC0C3-E5A6-C91B-C51F-7A9C7D831480}" dt="2024-07-17T16:07:29.177" v="142"/>
        <pc:sldMkLst>
          <pc:docMk/>
          <pc:sldMk cId="3014420312" sldId="472"/>
        </pc:sldMkLst>
        <pc:spChg chg="mod">
          <ac:chgData name="Andrew Coe" userId="S::andrew.coe@scouts.org.uk::08964ec2-c859-49fa-b904-452d3a4b7176" providerId="AD" clId="Web-{7B8EC0C3-E5A6-C91B-C51F-7A9C7D831480}" dt="2024-07-17T16:07:18.677" v="139" actId="20577"/>
          <ac:spMkLst>
            <pc:docMk/>
            <pc:sldMk cId="3014420312" sldId="472"/>
            <ac:spMk id="2" creationId="{51405199-2E68-2D4E-A69D-4823DA61E3BA}"/>
          </ac:spMkLst>
        </pc:spChg>
      </pc:sldChg>
      <pc:sldChg chg="modSp add replId modNotes">
        <pc:chgData name="Andrew Coe" userId="S::andrew.coe@scouts.org.uk::08964ec2-c859-49fa-b904-452d3a4b7176" providerId="AD" clId="Web-{7B8EC0C3-E5A6-C91B-C51F-7A9C7D831480}" dt="2024-07-17T16:08:23.445" v="160"/>
        <pc:sldMkLst>
          <pc:docMk/>
          <pc:sldMk cId="3621486018" sldId="473"/>
        </pc:sldMkLst>
        <pc:spChg chg="mod">
          <ac:chgData name="Andrew Coe" userId="S::andrew.coe@scouts.org.uk::08964ec2-c859-49fa-b904-452d3a4b7176" providerId="AD" clId="Web-{7B8EC0C3-E5A6-C91B-C51F-7A9C7D831480}" dt="2024-07-17T16:08:13.335" v="154" actId="20577"/>
          <ac:spMkLst>
            <pc:docMk/>
            <pc:sldMk cId="3621486018" sldId="473"/>
            <ac:spMk id="2" creationId="{51405199-2E68-2D4E-A69D-4823DA61E3BA}"/>
          </ac:spMkLst>
        </pc:spChg>
      </pc:sldChg>
      <pc:sldChg chg="add del replId">
        <pc:chgData name="Andrew Coe" userId="S::andrew.coe@scouts.org.uk::08964ec2-c859-49fa-b904-452d3a4b7176" providerId="AD" clId="Web-{7B8EC0C3-E5A6-C91B-C51F-7A9C7D831480}" dt="2024-07-17T16:09:48.870" v="170"/>
        <pc:sldMkLst>
          <pc:docMk/>
          <pc:sldMk cId="241214392" sldId="474"/>
        </pc:sldMkLst>
      </pc:sldChg>
      <pc:sldChg chg="modSp add del replId modNotes">
        <pc:chgData name="Andrew Coe" userId="S::andrew.coe@scouts.org.uk::08964ec2-c859-49fa-b904-452d3a4b7176" providerId="AD" clId="Web-{7B8EC0C3-E5A6-C91B-C51F-7A9C7D831480}" dt="2024-07-17T16:09:14.087" v="168"/>
        <pc:sldMkLst>
          <pc:docMk/>
          <pc:sldMk cId="1778333638" sldId="474"/>
        </pc:sldMkLst>
        <pc:spChg chg="mod">
          <ac:chgData name="Andrew Coe" userId="S::andrew.coe@scouts.org.uk::08964ec2-c859-49fa-b904-452d3a4b7176" providerId="AD" clId="Web-{7B8EC0C3-E5A6-C91B-C51F-7A9C7D831480}" dt="2024-07-17T16:08:45.602" v="165" actId="20577"/>
          <ac:spMkLst>
            <pc:docMk/>
            <pc:sldMk cId="1778333638" sldId="474"/>
            <ac:spMk id="2" creationId="{51405199-2E68-2D4E-A69D-4823DA61E3BA}"/>
          </ac:spMkLst>
        </pc:spChg>
      </pc:sldChg>
    </pc:docChg>
  </pc:docChgLst>
  <pc:docChgLst>
    <pc:chgData name="Leona Smith" userId="44c9f5ad-ddd4-4d68-bff9-1045693c27dc" providerId="ADAL" clId="{9392D139-6E80-D542-B1D5-761C08BEBDDC}"/>
    <pc:docChg chg="custSel modSld addMainMaster delMainMaster modMainMaster">
      <pc:chgData name="Leona Smith" userId="44c9f5ad-ddd4-4d68-bff9-1045693c27dc" providerId="ADAL" clId="{9392D139-6E80-D542-B1D5-761C08BEBDDC}" dt="2024-03-15T09:44:21.605" v="16" actId="313"/>
      <pc:docMkLst>
        <pc:docMk/>
      </pc:docMkLst>
      <pc:sldChg chg="modSp mod">
        <pc:chgData name="Leona Smith" userId="44c9f5ad-ddd4-4d68-bff9-1045693c27dc" providerId="ADAL" clId="{9392D139-6E80-D542-B1D5-761C08BEBDDC}" dt="2024-03-15T09:44:21.605" v="16" actId="313"/>
        <pc:sldMkLst>
          <pc:docMk/>
          <pc:sldMk cId="1743249575" sldId="412"/>
        </pc:sldMkLst>
        <pc:spChg chg="mod">
          <ac:chgData name="Leona Smith" userId="44c9f5ad-ddd4-4d68-bff9-1045693c27dc" providerId="ADAL" clId="{9392D139-6E80-D542-B1D5-761C08BEBDDC}" dt="2024-03-15T09:44:21.605" v="16" actId="313"/>
          <ac:spMkLst>
            <pc:docMk/>
            <pc:sldMk cId="1743249575" sldId="412"/>
            <ac:spMk id="5" creationId="{3F1A4BD0-B2DB-7E48-B131-62CD15B3A19A}"/>
          </ac:spMkLst>
        </pc:spChg>
      </pc:sldChg>
      <pc:sldMasterChg chg="modSldLayout">
        <pc:chgData name="Leona Smith" userId="44c9f5ad-ddd4-4d68-bff9-1045693c27dc" providerId="ADAL" clId="{9392D139-6E80-D542-B1D5-761C08BEBDDC}" dt="2024-03-14T15:28:59.894" v="0" actId="1076"/>
        <pc:sldMasterMkLst>
          <pc:docMk/>
          <pc:sldMasterMk cId="0" sldId="2147483648"/>
        </pc:sldMasterMkLst>
        <pc:sldLayoutChg chg="modSp mod">
          <pc:chgData name="Leona Smith" userId="44c9f5ad-ddd4-4d68-bff9-1045693c27dc" providerId="ADAL" clId="{9392D139-6E80-D542-B1D5-761C08BEBDDC}" dt="2024-03-14T15:28:59.894" v="0" actId="1076"/>
          <pc:sldLayoutMkLst>
            <pc:docMk/>
            <pc:sldMasterMk cId="0" sldId="2147483648"/>
            <pc:sldLayoutMk cId="0" sldId="2147483661"/>
          </pc:sldLayoutMkLst>
          <pc:picChg chg="mod">
            <ac:chgData name="Leona Smith" userId="44c9f5ad-ddd4-4d68-bff9-1045693c27dc" providerId="ADAL" clId="{9392D139-6E80-D542-B1D5-761C08BEBDDC}" dt="2024-03-14T15:28:59.894" v="0" actId="1076"/>
            <ac:picMkLst>
              <pc:docMk/>
              <pc:sldMasterMk cId="0" sldId="2147483648"/>
              <pc:sldLayoutMk cId="0" sldId="2147483661"/>
              <ac:picMk id="7" creationId="{82B493FC-AF18-6743-81D8-972968B67554}"/>
            </ac:picMkLst>
          </pc:picChg>
        </pc:sldLayoutChg>
      </pc:sldMasterChg>
      <pc:sldMasterChg chg="new del mod addSldLayout delSldLayout">
        <pc:chgData name="Leona Smith" userId="44c9f5ad-ddd4-4d68-bff9-1045693c27dc" providerId="ADAL" clId="{9392D139-6E80-D542-B1D5-761C08BEBDDC}" dt="2024-03-14T16:32:41.149" v="13" actId="2696"/>
        <pc:sldMasterMkLst>
          <pc:docMk/>
          <pc:sldMasterMk cId="3105572989" sldId="2147483737"/>
        </pc:sldMasterMkLst>
        <pc:sldLayoutChg chg="new del replId">
          <pc:chgData name="Leona Smith" userId="44c9f5ad-ddd4-4d68-bff9-1045693c27dc" providerId="ADAL" clId="{9392D139-6E80-D542-B1D5-761C08BEBDDC}" dt="2024-03-14T16:32:41.109" v="2" actId="2696"/>
          <pc:sldLayoutMkLst>
            <pc:docMk/>
            <pc:sldMasterMk cId="3105572989" sldId="2147483737"/>
            <pc:sldLayoutMk cId="371439205" sldId="2147483738"/>
          </pc:sldLayoutMkLst>
        </pc:sldLayoutChg>
        <pc:sldLayoutChg chg="new del replId">
          <pc:chgData name="Leona Smith" userId="44c9f5ad-ddd4-4d68-bff9-1045693c27dc" providerId="ADAL" clId="{9392D139-6E80-D542-B1D5-761C08BEBDDC}" dt="2024-03-14T16:32:41.111" v="3" actId="2696"/>
          <pc:sldLayoutMkLst>
            <pc:docMk/>
            <pc:sldMasterMk cId="3105572989" sldId="2147483737"/>
            <pc:sldLayoutMk cId="1485816815" sldId="2147483739"/>
          </pc:sldLayoutMkLst>
        </pc:sldLayoutChg>
        <pc:sldLayoutChg chg="new del replId">
          <pc:chgData name="Leona Smith" userId="44c9f5ad-ddd4-4d68-bff9-1045693c27dc" providerId="ADAL" clId="{9392D139-6E80-D542-B1D5-761C08BEBDDC}" dt="2024-03-14T16:32:41.113" v="4" actId="2696"/>
          <pc:sldLayoutMkLst>
            <pc:docMk/>
            <pc:sldMasterMk cId="3105572989" sldId="2147483737"/>
            <pc:sldLayoutMk cId="2201854461" sldId="2147483740"/>
          </pc:sldLayoutMkLst>
        </pc:sldLayoutChg>
        <pc:sldLayoutChg chg="new del replId">
          <pc:chgData name="Leona Smith" userId="44c9f5ad-ddd4-4d68-bff9-1045693c27dc" providerId="ADAL" clId="{9392D139-6E80-D542-B1D5-761C08BEBDDC}" dt="2024-03-14T16:32:41.115" v="5" actId="2696"/>
          <pc:sldLayoutMkLst>
            <pc:docMk/>
            <pc:sldMasterMk cId="3105572989" sldId="2147483737"/>
            <pc:sldLayoutMk cId="3496250194" sldId="2147483741"/>
          </pc:sldLayoutMkLst>
        </pc:sldLayoutChg>
        <pc:sldLayoutChg chg="new del replId">
          <pc:chgData name="Leona Smith" userId="44c9f5ad-ddd4-4d68-bff9-1045693c27dc" providerId="ADAL" clId="{9392D139-6E80-D542-B1D5-761C08BEBDDC}" dt="2024-03-14T16:32:41.119" v="6" actId="2696"/>
          <pc:sldLayoutMkLst>
            <pc:docMk/>
            <pc:sldMasterMk cId="3105572989" sldId="2147483737"/>
            <pc:sldLayoutMk cId="3288399476" sldId="2147483742"/>
          </pc:sldLayoutMkLst>
        </pc:sldLayoutChg>
        <pc:sldLayoutChg chg="new del replId">
          <pc:chgData name="Leona Smith" userId="44c9f5ad-ddd4-4d68-bff9-1045693c27dc" providerId="ADAL" clId="{9392D139-6E80-D542-B1D5-761C08BEBDDC}" dt="2024-03-14T16:32:41.121" v="7" actId="2696"/>
          <pc:sldLayoutMkLst>
            <pc:docMk/>
            <pc:sldMasterMk cId="3105572989" sldId="2147483737"/>
            <pc:sldLayoutMk cId="803175058" sldId="2147483743"/>
          </pc:sldLayoutMkLst>
        </pc:sldLayoutChg>
        <pc:sldLayoutChg chg="new del replId">
          <pc:chgData name="Leona Smith" userId="44c9f5ad-ddd4-4d68-bff9-1045693c27dc" providerId="ADAL" clId="{9392D139-6E80-D542-B1D5-761C08BEBDDC}" dt="2024-03-14T16:32:41.122" v="8" actId="2696"/>
          <pc:sldLayoutMkLst>
            <pc:docMk/>
            <pc:sldMasterMk cId="3105572989" sldId="2147483737"/>
            <pc:sldLayoutMk cId="1959508130" sldId="2147483744"/>
          </pc:sldLayoutMkLst>
        </pc:sldLayoutChg>
        <pc:sldLayoutChg chg="new del replId">
          <pc:chgData name="Leona Smith" userId="44c9f5ad-ddd4-4d68-bff9-1045693c27dc" providerId="ADAL" clId="{9392D139-6E80-D542-B1D5-761C08BEBDDC}" dt="2024-03-14T16:32:41.124" v="9" actId="2696"/>
          <pc:sldLayoutMkLst>
            <pc:docMk/>
            <pc:sldMasterMk cId="3105572989" sldId="2147483737"/>
            <pc:sldLayoutMk cId="14842003" sldId="2147483745"/>
          </pc:sldLayoutMkLst>
        </pc:sldLayoutChg>
        <pc:sldLayoutChg chg="new del replId">
          <pc:chgData name="Leona Smith" userId="44c9f5ad-ddd4-4d68-bff9-1045693c27dc" providerId="ADAL" clId="{9392D139-6E80-D542-B1D5-761C08BEBDDC}" dt="2024-03-14T16:32:41.126" v="10" actId="2696"/>
          <pc:sldLayoutMkLst>
            <pc:docMk/>
            <pc:sldMasterMk cId="3105572989" sldId="2147483737"/>
            <pc:sldLayoutMk cId="2908463726" sldId="2147483746"/>
          </pc:sldLayoutMkLst>
        </pc:sldLayoutChg>
        <pc:sldLayoutChg chg="new del replId">
          <pc:chgData name="Leona Smith" userId="44c9f5ad-ddd4-4d68-bff9-1045693c27dc" providerId="ADAL" clId="{9392D139-6E80-D542-B1D5-761C08BEBDDC}" dt="2024-03-14T16:32:41.127" v="11" actId="2696"/>
          <pc:sldLayoutMkLst>
            <pc:docMk/>
            <pc:sldMasterMk cId="3105572989" sldId="2147483737"/>
            <pc:sldLayoutMk cId="3729977613" sldId="2147483747"/>
          </pc:sldLayoutMkLst>
        </pc:sldLayoutChg>
        <pc:sldLayoutChg chg="new del replId">
          <pc:chgData name="Leona Smith" userId="44c9f5ad-ddd4-4d68-bff9-1045693c27dc" providerId="ADAL" clId="{9392D139-6E80-D542-B1D5-761C08BEBDDC}" dt="2024-03-14T16:32:41.129" v="12" actId="2696"/>
          <pc:sldLayoutMkLst>
            <pc:docMk/>
            <pc:sldMasterMk cId="3105572989" sldId="2147483737"/>
            <pc:sldLayoutMk cId="3838694919" sldId="2147483748"/>
          </pc:sldLayoutMkLst>
        </pc:sldLayoutChg>
      </pc:sldMasterChg>
    </pc:docChg>
  </pc:docChgLst>
  <pc:docChgLst>
    <pc:chgData name="Andrew Coe" userId="S::andrew.coe@scouts.org.uk::08964ec2-c859-49fa-b904-452d3a4b7176" providerId="AD" clId="Web-{A76A4DC8-6529-9AF7-47BF-C90BC609CC6B}"/>
    <pc:docChg chg="addSld delSld modSld">
      <pc:chgData name="Andrew Coe" userId="S::andrew.coe@scouts.org.uk::08964ec2-c859-49fa-b904-452d3a4b7176" providerId="AD" clId="Web-{A76A4DC8-6529-9AF7-47BF-C90BC609CC6B}" dt="2024-07-18T10:42:07.714" v="230"/>
      <pc:docMkLst>
        <pc:docMk/>
      </pc:docMkLst>
      <pc:sldChg chg="modSp">
        <pc:chgData name="Andrew Coe" userId="S::andrew.coe@scouts.org.uk::08964ec2-c859-49fa-b904-452d3a4b7176" providerId="AD" clId="Web-{A76A4DC8-6529-9AF7-47BF-C90BC609CC6B}" dt="2024-07-18T10:30:46.081" v="14" actId="20577"/>
        <pc:sldMkLst>
          <pc:docMk/>
          <pc:sldMk cId="4036970576" sldId="416"/>
        </pc:sldMkLst>
        <pc:spChg chg="mod">
          <ac:chgData name="Andrew Coe" userId="S::andrew.coe@scouts.org.uk::08964ec2-c859-49fa-b904-452d3a4b7176" providerId="AD" clId="Web-{A76A4DC8-6529-9AF7-47BF-C90BC609CC6B}" dt="2024-07-18T10:30:46.081" v="14" actId="20577"/>
          <ac:spMkLst>
            <pc:docMk/>
            <pc:sldMk cId="4036970576" sldId="416"/>
            <ac:spMk id="2" creationId="{0706ABF8-4F62-DD45-B486-97062281CA1B}"/>
          </ac:spMkLst>
        </pc:spChg>
        <pc:spChg chg="mod">
          <ac:chgData name="Andrew Coe" userId="S::andrew.coe@scouts.org.uk::08964ec2-c859-49fa-b904-452d3a4b7176" providerId="AD" clId="Web-{A76A4DC8-6529-9AF7-47BF-C90BC609CC6B}" dt="2024-07-18T10:30:38.534" v="12" actId="20577"/>
          <ac:spMkLst>
            <pc:docMk/>
            <pc:sldMk cId="4036970576" sldId="416"/>
            <ac:spMk id="3" creationId="{BDCD42A5-8205-E244-8889-895F019FCD01}"/>
          </ac:spMkLst>
        </pc:spChg>
      </pc:sldChg>
      <pc:sldChg chg="modSp">
        <pc:chgData name="Andrew Coe" userId="S::andrew.coe@scouts.org.uk::08964ec2-c859-49fa-b904-452d3a4b7176" providerId="AD" clId="Web-{A76A4DC8-6529-9AF7-47BF-C90BC609CC6B}" dt="2024-07-18T10:28:34.077" v="1" actId="20577"/>
        <pc:sldMkLst>
          <pc:docMk/>
          <pc:sldMk cId="3740870435" sldId="418"/>
        </pc:sldMkLst>
        <pc:spChg chg="mod">
          <ac:chgData name="Andrew Coe" userId="S::andrew.coe@scouts.org.uk::08964ec2-c859-49fa-b904-452d3a4b7176" providerId="AD" clId="Web-{A76A4DC8-6529-9AF7-47BF-C90BC609CC6B}" dt="2024-07-18T10:28:34.077" v="1" actId="20577"/>
          <ac:spMkLst>
            <pc:docMk/>
            <pc:sldMk cId="3740870435" sldId="418"/>
            <ac:spMk id="3" creationId="{00000000-0000-0000-0000-000000000000}"/>
          </ac:spMkLst>
        </pc:spChg>
      </pc:sldChg>
      <pc:sldChg chg="modSp">
        <pc:chgData name="Andrew Coe" userId="S::andrew.coe@scouts.org.uk::08964ec2-c859-49fa-b904-452d3a4b7176" providerId="AD" clId="Web-{A76A4DC8-6529-9AF7-47BF-C90BC609CC6B}" dt="2024-07-18T10:32:07.740" v="35" actId="20577"/>
        <pc:sldMkLst>
          <pc:docMk/>
          <pc:sldMk cId="3815584483" sldId="419"/>
        </pc:sldMkLst>
        <pc:spChg chg="mod">
          <ac:chgData name="Andrew Coe" userId="S::andrew.coe@scouts.org.uk::08964ec2-c859-49fa-b904-452d3a4b7176" providerId="AD" clId="Web-{A76A4DC8-6529-9AF7-47BF-C90BC609CC6B}" dt="2024-07-18T10:32:07.740" v="35" actId="20577"/>
          <ac:spMkLst>
            <pc:docMk/>
            <pc:sldMk cId="3815584483" sldId="419"/>
            <ac:spMk id="3" creationId="{00000000-0000-0000-0000-000000000000}"/>
          </ac:spMkLst>
        </pc:spChg>
        <pc:spChg chg="mod">
          <ac:chgData name="Andrew Coe" userId="S::andrew.coe@scouts.org.uk::08964ec2-c859-49fa-b904-452d3a4b7176" providerId="AD" clId="Web-{A76A4DC8-6529-9AF7-47BF-C90BC609CC6B}" dt="2024-07-18T10:31:24.958" v="24" actId="20577"/>
          <ac:spMkLst>
            <pc:docMk/>
            <pc:sldMk cId="3815584483" sldId="419"/>
            <ac:spMk id="4" creationId="{00000000-0000-0000-0000-000000000000}"/>
          </ac:spMkLst>
        </pc:spChg>
      </pc:sldChg>
      <pc:sldChg chg="del">
        <pc:chgData name="Andrew Coe" userId="S::andrew.coe@scouts.org.uk::08964ec2-c859-49fa-b904-452d3a4b7176" providerId="AD" clId="Web-{A76A4DC8-6529-9AF7-47BF-C90BC609CC6B}" dt="2024-07-18T10:39:07.770" v="166"/>
        <pc:sldMkLst>
          <pc:docMk/>
          <pc:sldMk cId="2495053854" sldId="422"/>
        </pc:sldMkLst>
      </pc:sldChg>
      <pc:sldChg chg="modSp modNotes">
        <pc:chgData name="Andrew Coe" userId="S::andrew.coe@scouts.org.uk::08964ec2-c859-49fa-b904-452d3a4b7176" providerId="AD" clId="Web-{A76A4DC8-6529-9AF7-47BF-C90BC609CC6B}" dt="2024-07-18T10:34:37.167" v="93"/>
        <pc:sldMkLst>
          <pc:docMk/>
          <pc:sldMk cId="1763875494" sldId="438"/>
        </pc:sldMkLst>
        <pc:spChg chg="mod">
          <ac:chgData name="Andrew Coe" userId="S::andrew.coe@scouts.org.uk::08964ec2-c859-49fa-b904-452d3a4b7176" providerId="AD" clId="Web-{A76A4DC8-6529-9AF7-47BF-C90BC609CC6B}" dt="2024-07-18T10:34:01.338" v="51" actId="1076"/>
          <ac:spMkLst>
            <pc:docMk/>
            <pc:sldMk cId="1763875494" sldId="438"/>
            <ac:spMk id="2" creationId="{51405199-2E68-2D4E-A69D-4823DA61E3BA}"/>
          </ac:spMkLst>
        </pc:spChg>
      </pc:sldChg>
      <pc:sldChg chg="addSp delSp modSp modNotes">
        <pc:chgData name="Andrew Coe" userId="S::andrew.coe@scouts.org.uk::08964ec2-c859-49fa-b904-452d3a4b7176" providerId="AD" clId="Web-{A76A4DC8-6529-9AF7-47BF-C90BC609CC6B}" dt="2024-07-18T10:38:59.457" v="161" actId="1076"/>
        <pc:sldMkLst>
          <pc:docMk/>
          <pc:sldMk cId="2374017522" sldId="467"/>
        </pc:sldMkLst>
        <pc:spChg chg="mod">
          <ac:chgData name="Andrew Coe" userId="S::andrew.coe@scouts.org.uk::08964ec2-c859-49fa-b904-452d3a4b7176" providerId="AD" clId="Web-{A76A4DC8-6529-9AF7-47BF-C90BC609CC6B}" dt="2024-07-18T10:38:59.457" v="161" actId="1076"/>
          <ac:spMkLst>
            <pc:docMk/>
            <pc:sldMk cId="2374017522" sldId="467"/>
            <ac:spMk id="2" creationId="{51405199-2E68-2D4E-A69D-4823DA61E3BA}"/>
          </ac:spMkLst>
        </pc:spChg>
        <pc:spChg chg="add del mod">
          <ac:chgData name="Andrew Coe" userId="S::andrew.coe@scouts.org.uk::08964ec2-c859-49fa-b904-452d3a4b7176" providerId="AD" clId="Web-{A76A4DC8-6529-9AF7-47BF-C90BC609CC6B}" dt="2024-07-18T10:35:46.341" v="115"/>
          <ac:spMkLst>
            <pc:docMk/>
            <pc:sldMk cId="2374017522" sldId="467"/>
            <ac:spMk id="4" creationId="{385A3B78-11F4-B4A6-F4DC-5812881BC5C0}"/>
          </ac:spMkLst>
        </pc:spChg>
        <pc:picChg chg="add del mod">
          <ac:chgData name="Andrew Coe" userId="S::andrew.coe@scouts.org.uk::08964ec2-c859-49fa-b904-452d3a4b7176" providerId="AD" clId="Web-{A76A4DC8-6529-9AF7-47BF-C90BC609CC6B}" dt="2024-07-18T10:35:31.091" v="112"/>
          <ac:picMkLst>
            <pc:docMk/>
            <pc:sldMk cId="2374017522" sldId="467"/>
            <ac:picMk id="3" creationId="{16EB39DB-1530-DF11-8381-B1E93240371D}"/>
          </ac:picMkLst>
        </pc:picChg>
        <pc:picChg chg="add del mod">
          <ac:chgData name="Andrew Coe" userId="S::andrew.coe@scouts.org.uk::08964ec2-c859-49fa-b904-452d3a4b7176" providerId="AD" clId="Web-{A76A4DC8-6529-9AF7-47BF-C90BC609CC6B}" dt="2024-07-18T10:35:54.873" v="117"/>
          <ac:picMkLst>
            <pc:docMk/>
            <pc:sldMk cId="2374017522" sldId="467"/>
            <ac:picMk id="5" creationId="{159359D9-8542-EA87-4CCF-3D2CA09B9E9E}"/>
          </ac:picMkLst>
        </pc:picChg>
        <pc:picChg chg="add del mod">
          <ac:chgData name="Andrew Coe" userId="S::andrew.coe@scouts.org.uk::08964ec2-c859-49fa-b904-452d3a4b7176" providerId="AD" clId="Web-{A76A4DC8-6529-9AF7-47BF-C90BC609CC6B}" dt="2024-07-18T10:37:26.532" v="122"/>
          <ac:picMkLst>
            <pc:docMk/>
            <pc:sldMk cId="2374017522" sldId="467"/>
            <ac:picMk id="6" creationId="{4020729E-5771-42C3-D6C6-6AA08E4CD014}"/>
          </ac:picMkLst>
        </pc:picChg>
        <pc:picChg chg="add mod">
          <ac:chgData name="Andrew Coe" userId="S::andrew.coe@scouts.org.uk::08964ec2-c859-49fa-b904-452d3a4b7176" providerId="AD" clId="Web-{A76A4DC8-6529-9AF7-47BF-C90BC609CC6B}" dt="2024-07-18T10:37:37.986" v="126" actId="1076"/>
          <ac:picMkLst>
            <pc:docMk/>
            <pc:sldMk cId="2374017522" sldId="467"/>
            <ac:picMk id="7" creationId="{A86FD228-97BD-EBA0-1836-83FF3C9FE94A}"/>
          </ac:picMkLst>
        </pc:picChg>
      </pc:sldChg>
      <pc:sldChg chg="del">
        <pc:chgData name="Andrew Coe" userId="S::andrew.coe@scouts.org.uk::08964ec2-c859-49fa-b904-452d3a4b7176" providerId="AD" clId="Web-{A76A4DC8-6529-9AF7-47BF-C90BC609CC6B}" dt="2024-07-18T10:39:05.504" v="163"/>
        <pc:sldMkLst>
          <pc:docMk/>
          <pc:sldMk cId="4196680229" sldId="471"/>
        </pc:sldMkLst>
      </pc:sldChg>
      <pc:sldChg chg="del">
        <pc:chgData name="Andrew Coe" userId="S::andrew.coe@scouts.org.uk::08964ec2-c859-49fa-b904-452d3a4b7176" providerId="AD" clId="Web-{A76A4DC8-6529-9AF7-47BF-C90BC609CC6B}" dt="2024-07-18T10:39:06.520" v="164"/>
        <pc:sldMkLst>
          <pc:docMk/>
          <pc:sldMk cId="3014420312" sldId="472"/>
        </pc:sldMkLst>
      </pc:sldChg>
      <pc:sldChg chg="del">
        <pc:chgData name="Andrew Coe" userId="S::andrew.coe@scouts.org.uk::08964ec2-c859-49fa-b904-452d3a4b7176" providerId="AD" clId="Web-{A76A4DC8-6529-9AF7-47BF-C90BC609CC6B}" dt="2024-07-18T10:39:07.176" v="165"/>
        <pc:sldMkLst>
          <pc:docMk/>
          <pc:sldMk cId="3621486018" sldId="473"/>
        </pc:sldMkLst>
      </pc:sldChg>
      <pc:sldChg chg="addSp delSp modSp add replId modNotes">
        <pc:chgData name="Andrew Coe" userId="S::andrew.coe@scouts.org.uk::08964ec2-c859-49fa-b904-452d3a4b7176" providerId="AD" clId="Web-{A76A4DC8-6529-9AF7-47BF-C90BC609CC6B}" dt="2024-07-18T10:40:59.336" v="184" actId="1076"/>
        <pc:sldMkLst>
          <pc:docMk/>
          <pc:sldMk cId="2483796941" sldId="474"/>
        </pc:sldMkLst>
        <pc:spChg chg="mod">
          <ac:chgData name="Andrew Coe" userId="S::andrew.coe@scouts.org.uk::08964ec2-c859-49fa-b904-452d3a4b7176" providerId="AD" clId="Web-{A76A4DC8-6529-9AF7-47BF-C90BC609CC6B}" dt="2024-07-18T10:39:33.380" v="174" actId="20577"/>
          <ac:spMkLst>
            <pc:docMk/>
            <pc:sldMk cId="2483796941" sldId="474"/>
            <ac:spMk id="2" creationId="{51405199-2E68-2D4E-A69D-4823DA61E3BA}"/>
          </ac:spMkLst>
        </pc:spChg>
        <pc:picChg chg="add mod">
          <ac:chgData name="Andrew Coe" userId="S::andrew.coe@scouts.org.uk::08964ec2-c859-49fa-b904-452d3a4b7176" providerId="AD" clId="Web-{A76A4DC8-6529-9AF7-47BF-C90BC609CC6B}" dt="2024-07-18T10:40:59.336" v="184" actId="1076"/>
          <ac:picMkLst>
            <pc:docMk/>
            <pc:sldMk cId="2483796941" sldId="474"/>
            <ac:picMk id="3" creationId="{9014450D-95DC-B68C-433D-BC517199A5EF}"/>
          </ac:picMkLst>
        </pc:picChg>
        <pc:picChg chg="del mod">
          <ac:chgData name="Andrew Coe" userId="S::andrew.coe@scouts.org.uk::08964ec2-c859-49fa-b904-452d3a4b7176" providerId="AD" clId="Web-{A76A4DC8-6529-9AF7-47BF-C90BC609CC6B}" dt="2024-07-18T10:40:47.555" v="180"/>
          <ac:picMkLst>
            <pc:docMk/>
            <pc:sldMk cId="2483796941" sldId="474"/>
            <ac:picMk id="7" creationId="{A86FD228-97BD-EBA0-1836-83FF3C9FE94A}"/>
          </ac:picMkLst>
        </pc:picChg>
      </pc:sldChg>
      <pc:sldChg chg="delSp modSp add replId modNotes">
        <pc:chgData name="Andrew Coe" userId="S::andrew.coe@scouts.org.uk::08964ec2-c859-49fa-b904-452d3a4b7176" providerId="AD" clId="Web-{A76A4DC8-6529-9AF7-47BF-C90BC609CC6B}" dt="2024-07-18T10:42:07.714" v="230"/>
        <pc:sldMkLst>
          <pc:docMk/>
          <pc:sldMk cId="578189003" sldId="475"/>
        </pc:sldMkLst>
        <pc:spChg chg="mod">
          <ac:chgData name="Andrew Coe" userId="S::andrew.coe@scouts.org.uk::08964ec2-c859-49fa-b904-452d3a4b7176" providerId="AD" clId="Web-{A76A4DC8-6529-9AF7-47BF-C90BC609CC6B}" dt="2024-07-18T10:41:33.056" v="190" actId="20577"/>
          <ac:spMkLst>
            <pc:docMk/>
            <pc:sldMk cId="578189003" sldId="475"/>
            <ac:spMk id="2" creationId="{51405199-2E68-2D4E-A69D-4823DA61E3BA}"/>
          </ac:spMkLst>
        </pc:spChg>
        <pc:picChg chg="del">
          <ac:chgData name="Andrew Coe" userId="S::andrew.coe@scouts.org.uk::08964ec2-c859-49fa-b904-452d3a4b7176" providerId="AD" clId="Web-{A76A4DC8-6529-9AF7-47BF-C90BC609CC6B}" dt="2024-07-18T10:41:37.041" v="191"/>
          <ac:picMkLst>
            <pc:docMk/>
            <pc:sldMk cId="578189003" sldId="475"/>
            <ac:picMk id="3" creationId="{9014450D-95DC-B68C-433D-BC517199A5EF}"/>
          </ac:picMkLst>
        </pc:picChg>
      </pc:sldChg>
    </pc:docChg>
  </pc:docChgLst>
  <pc:docChgLst>
    <pc:chgData name="Andrew Coe" userId="S::andrew.coe@scouts.org.uk::08964ec2-c859-49fa-b904-452d3a4b7176" providerId="AD" clId="Web-{C6625430-6B37-C082-1893-EB51554763D3}"/>
    <pc:docChg chg="addSld delSld modSld sldOrd">
      <pc:chgData name="Andrew Coe" userId="S::andrew.coe@scouts.org.uk::08964ec2-c859-49fa-b904-452d3a4b7176" providerId="AD" clId="Web-{C6625430-6B37-C082-1893-EB51554763D3}" dt="2024-07-08T10:30:44.535" v="202"/>
      <pc:docMkLst>
        <pc:docMk/>
      </pc:docMkLst>
      <pc:sldChg chg="modSp">
        <pc:chgData name="Andrew Coe" userId="S::andrew.coe@scouts.org.uk::08964ec2-c859-49fa-b904-452d3a4b7176" providerId="AD" clId="Web-{C6625430-6B37-C082-1893-EB51554763D3}" dt="2024-07-08T10:27:44.671" v="100" actId="20577"/>
        <pc:sldMkLst>
          <pc:docMk/>
          <pc:sldMk cId="3674119691" sldId="414"/>
        </pc:sldMkLst>
        <pc:spChg chg="mod">
          <ac:chgData name="Andrew Coe" userId="S::andrew.coe@scouts.org.uk::08964ec2-c859-49fa-b904-452d3a4b7176" providerId="AD" clId="Web-{C6625430-6B37-C082-1893-EB51554763D3}" dt="2024-07-08T10:27:44.671" v="100" actId="20577"/>
          <ac:spMkLst>
            <pc:docMk/>
            <pc:sldMk cId="3674119691" sldId="414"/>
            <ac:spMk id="3" creationId="{A9DD38F5-EB54-A545-9838-5D7F056083CB}"/>
          </ac:spMkLst>
        </pc:spChg>
        <pc:spChg chg="mod">
          <ac:chgData name="Andrew Coe" userId="S::andrew.coe@scouts.org.uk::08964ec2-c859-49fa-b904-452d3a4b7176" providerId="AD" clId="Web-{C6625430-6B37-C082-1893-EB51554763D3}" dt="2024-07-08T10:16:14.263" v="0" actId="20577"/>
          <ac:spMkLst>
            <pc:docMk/>
            <pc:sldMk cId="3674119691" sldId="414"/>
            <ac:spMk id="4" creationId="{D6F19131-A110-3B40-9BFB-EBB102D5F57F}"/>
          </ac:spMkLst>
        </pc:spChg>
      </pc:sldChg>
      <pc:sldChg chg="modSp">
        <pc:chgData name="Andrew Coe" userId="S::andrew.coe@scouts.org.uk::08964ec2-c859-49fa-b904-452d3a4b7176" providerId="AD" clId="Web-{C6625430-6B37-C082-1893-EB51554763D3}" dt="2024-07-08T10:16:35.763" v="1" actId="1076"/>
        <pc:sldMkLst>
          <pc:docMk/>
          <pc:sldMk cId="3815584483" sldId="419"/>
        </pc:sldMkLst>
        <pc:spChg chg="mod">
          <ac:chgData name="Andrew Coe" userId="S::andrew.coe@scouts.org.uk::08964ec2-c859-49fa-b904-452d3a4b7176" providerId="AD" clId="Web-{C6625430-6B37-C082-1893-EB51554763D3}" dt="2024-07-08T10:16:35.763" v="1" actId="1076"/>
          <ac:spMkLst>
            <pc:docMk/>
            <pc:sldMk cId="3815584483" sldId="419"/>
            <ac:spMk id="4" creationId="{00000000-0000-0000-0000-000000000000}"/>
          </ac:spMkLst>
        </pc:spChg>
      </pc:sldChg>
      <pc:sldChg chg="modSp">
        <pc:chgData name="Andrew Coe" userId="S::andrew.coe@scouts.org.uk::08964ec2-c859-49fa-b904-452d3a4b7176" providerId="AD" clId="Web-{C6625430-6B37-C082-1893-EB51554763D3}" dt="2024-07-08T10:27:28.640" v="98" actId="20577"/>
        <pc:sldMkLst>
          <pc:docMk/>
          <pc:sldMk cId="2857687399" sldId="420"/>
        </pc:sldMkLst>
        <pc:spChg chg="mod">
          <ac:chgData name="Andrew Coe" userId="S::andrew.coe@scouts.org.uk::08964ec2-c859-49fa-b904-452d3a4b7176" providerId="AD" clId="Web-{C6625430-6B37-C082-1893-EB51554763D3}" dt="2024-07-08T10:27:28.640" v="98" actId="20577"/>
          <ac:spMkLst>
            <pc:docMk/>
            <pc:sldMk cId="2857687399" sldId="420"/>
            <ac:spMk id="2" creationId="{00000000-0000-0000-0000-000000000000}"/>
          </ac:spMkLst>
        </pc:spChg>
        <pc:spChg chg="mod">
          <ac:chgData name="Andrew Coe" userId="S::andrew.coe@scouts.org.uk::08964ec2-c859-49fa-b904-452d3a4b7176" providerId="AD" clId="Web-{C6625430-6B37-C082-1893-EB51554763D3}" dt="2024-07-08T10:26:58.764" v="94" actId="1076"/>
          <ac:spMkLst>
            <pc:docMk/>
            <pc:sldMk cId="2857687399" sldId="420"/>
            <ac:spMk id="3" creationId="{00000000-0000-0000-0000-000000000000}"/>
          </ac:spMkLst>
        </pc:spChg>
      </pc:sldChg>
      <pc:sldChg chg="del">
        <pc:chgData name="Andrew Coe" userId="S::andrew.coe@scouts.org.uk::08964ec2-c859-49fa-b904-452d3a4b7176" providerId="AD" clId="Web-{C6625430-6B37-C082-1893-EB51554763D3}" dt="2024-07-08T10:26:07.387" v="90"/>
        <pc:sldMkLst>
          <pc:docMk/>
          <pc:sldMk cId="1107387678" sldId="421"/>
        </pc:sldMkLst>
      </pc:sldChg>
      <pc:sldChg chg="modNotes">
        <pc:chgData name="Andrew Coe" userId="S::andrew.coe@scouts.org.uk::08964ec2-c859-49fa-b904-452d3a4b7176" providerId="AD" clId="Web-{C6625430-6B37-C082-1893-EB51554763D3}" dt="2024-07-08T10:30:02.003" v="200"/>
        <pc:sldMkLst>
          <pc:docMk/>
          <pc:sldMk cId="2495053854" sldId="422"/>
        </pc:sldMkLst>
      </pc:sldChg>
      <pc:sldChg chg="modSp add ord replId modNotes">
        <pc:chgData name="Andrew Coe" userId="S::andrew.coe@scouts.org.uk::08964ec2-c859-49fa-b904-452d3a4b7176" providerId="AD" clId="Web-{C6625430-6B37-C082-1893-EB51554763D3}" dt="2024-07-08T10:22:35.507" v="35" actId="1076"/>
        <pc:sldMkLst>
          <pc:docMk/>
          <pc:sldMk cId="1763875494" sldId="438"/>
        </pc:sldMkLst>
        <pc:spChg chg="mod">
          <ac:chgData name="Andrew Coe" userId="S::andrew.coe@scouts.org.uk::08964ec2-c859-49fa-b904-452d3a4b7176" providerId="AD" clId="Web-{C6625430-6B37-C082-1893-EB51554763D3}" dt="2024-07-08T10:22:35.507" v="35" actId="1076"/>
          <ac:spMkLst>
            <pc:docMk/>
            <pc:sldMk cId="1763875494" sldId="438"/>
            <ac:spMk id="2" creationId="{51405199-2E68-2D4E-A69D-4823DA61E3BA}"/>
          </ac:spMkLst>
        </pc:spChg>
      </pc:sldChg>
      <pc:sldChg chg="modSp add replId modNotes">
        <pc:chgData name="Andrew Coe" userId="S::andrew.coe@scouts.org.uk::08964ec2-c859-49fa-b904-452d3a4b7176" providerId="AD" clId="Web-{C6625430-6B37-C082-1893-EB51554763D3}" dt="2024-07-08T10:25:35.965" v="89"/>
        <pc:sldMkLst>
          <pc:docMk/>
          <pc:sldMk cId="979759520" sldId="439"/>
        </pc:sldMkLst>
        <pc:spChg chg="mod">
          <ac:chgData name="Andrew Coe" userId="S::andrew.coe@scouts.org.uk::08964ec2-c859-49fa-b904-452d3a4b7176" providerId="AD" clId="Web-{C6625430-6B37-C082-1893-EB51554763D3}" dt="2024-07-08T10:24:32.385" v="50" actId="20577"/>
          <ac:spMkLst>
            <pc:docMk/>
            <pc:sldMk cId="979759520" sldId="439"/>
            <ac:spMk id="2" creationId="{51405199-2E68-2D4E-A69D-4823DA61E3BA}"/>
          </ac:spMkLst>
        </pc:spChg>
      </pc:sldChg>
      <pc:sldChg chg="add modNotes">
        <pc:chgData name="Andrew Coe" userId="S::andrew.coe@scouts.org.uk::08964ec2-c859-49fa-b904-452d3a4b7176" providerId="AD" clId="Web-{C6625430-6B37-C082-1893-EB51554763D3}" dt="2024-07-08T10:30:44.535" v="202"/>
        <pc:sldMkLst>
          <pc:docMk/>
          <pc:sldMk cId="3385318631" sldId="458"/>
        </pc:sldMkLst>
      </pc:sldChg>
    </pc:docChg>
  </pc:docChgLst>
  <pc:docChgLst>
    <pc:chgData name="Andrew Coe" userId="S::andrew.coe@scouts.org.uk::08964ec2-c859-49fa-b904-452d3a4b7176" providerId="AD" clId="Web-{F6AFED01-61D5-2C42-191E-7F41E255E4F3}"/>
    <pc:docChg chg="addSld">
      <pc:chgData name="Andrew Coe" userId="S::andrew.coe@scouts.org.uk::08964ec2-c859-49fa-b904-452d3a4b7176" providerId="AD" clId="Web-{F6AFED01-61D5-2C42-191E-7F41E255E4F3}" dt="2024-07-03T08:14:40.760" v="0"/>
      <pc:docMkLst>
        <pc:docMk/>
      </pc:docMkLst>
      <pc:sldChg chg="add">
        <pc:chgData name="Andrew Coe" userId="S::andrew.coe@scouts.org.uk::08964ec2-c859-49fa-b904-452d3a4b7176" providerId="AD" clId="Web-{F6AFED01-61D5-2C42-191E-7F41E255E4F3}" dt="2024-07-03T08:14:40.760" v="0"/>
        <pc:sldMkLst>
          <pc:docMk/>
          <pc:sldMk cId="3195751655" sldId="437"/>
        </pc:sldMkLst>
      </pc:sldChg>
    </pc:docChg>
  </pc:docChgLst>
  <pc:docChgLst>
    <pc:chgData name="Andrew Coe" userId="S::andrew.coe@scouts.org.uk::08964ec2-c859-49fa-b904-452d3a4b7176" providerId="AD" clId="Web-{9F93B719-09AC-99F0-4135-FFD627473171}"/>
    <pc:docChg chg="delSld modSld">
      <pc:chgData name="Andrew Coe" userId="S::andrew.coe@scouts.org.uk::08964ec2-c859-49fa-b904-452d3a4b7176" providerId="AD" clId="Web-{9F93B719-09AC-99F0-4135-FFD627473171}" dt="2024-07-05T09:15:06.234" v="11" actId="1076"/>
      <pc:docMkLst>
        <pc:docMk/>
      </pc:docMkLst>
      <pc:sldChg chg="modSp del">
        <pc:chgData name="Andrew Coe" userId="S::andrew.coe@scouts.org.uk::08964ec2-c859-49fa-b904-452d3a4b7176" providerId="AD" clId="Web-{9F93B719-09AC-99F0-4135-FFD627473171}" dt="2024-07-05T09:14:20.810" v="3"/>
        <pc:sldMkLst>
          <pc:docMk/>
          <pc:sldMk cId="1518163717" sldId="388"/>
        </pc:sldMkLst>
        <pc:spChg chg="mod">
          <ac:chgData name="Andrew Coe" userId="S::andrew.coe@scouts.org.uk::08964ec2-c859-49fa-b904-452d3a4b7176" providerId="AD" clId="Web-{9F93B719-09AC-99F0-4135-FFD627473171}" dt="2024-07-05T09:14:12.420" v="2" actId="20577"/>
          <ac:spMkLst>
            <pc:docMk/>
            <pc:sldMk cId="1518163717" sldId="388"/>
            <ac:spMk id="13" creationId="{70C7BBBE-EA02-8341-A8EF-960B935FEFEC}"/>
          </ac:spMkLst>
        </pc:spChg>
      </pc:sldChg>
      <pc:sldChg chg="modSp">
        <pc:chgData name="Andrew Coe" userId="S::andrew.coe@scouts.org.uk::08964ec2-c859-49fa-b904-452d3a4b7176" providerId="AD" clId="Web-{9F93B719-09AC-99F0-4135-FFD627473171}" dt="2024-07-05T09:15:06.234" v="11" actId="1076"/>
        <pc:sldMkLst>
          <pc:docMk/>
          <pc:sldMk cId="3674119691" sldId="414"/>
        </pc:sldMkLst>
        <pc:spChg chg="mod">
          <ac:chgData name="Andrew Coe" userId="S::andrew.coe@scouts.org.uk::08964ec2-c859-49fa-b904-452d3a4b7176" providerId="AD" clId="Web-{9F93B719-09AC-99F0-4135-FFD627473171}" dt="2024-07-05T09:15:02.921" v="10" actId="1076"/>
          <ac:spMkLst>
            <pc:docMk/>
            <pc:sldMk cId="3674119691" sldId="414"/>
            <ac:spMk id="3" creationId="{A9DD38F5-EB54-A545-9838-5D7F056083CB}"/>
          </ac:spMkLst>
        </pc:spChg>
        <pc:spChg chg="mod">
          <ac:chgData name="Andrew Coe" userId="S::andrew.coe@scouts.org.uk::08964ec2-c859-49fa-b904-452d3a4b7176" providerId="AD" clId="Web-{9F93B719-09AC-99F0-4135-FFD627473171}" dt="2024-07-05T09:15:06.234" v="11" actId="1076"/>
          <ac:spMkLst>
            <pc:docMk/>
            <pc:sldMk cId="3674119691" sldId="414"/>
            <ac:spMk id="4" creationId="{D6F19131-A110-3B40-9BFB-EBB102D5F57F}"/>
          </ac:spMkLst>
        </pc:spChg>
      </pc:sldChg>
      <pc:sldChg chg="modSp">
        <pc:chgData name="Andrew Coe" userId="S::andrew.coe@scouts.org.uk::08964ec2-c859-49fa-b904-452d3a4b7176" providerId="AD" clId="Web-{9F93B719-09AC-99F0-4135-FFD627473171}" dt="2024-07-05T09:14:33.436" v="9" actId="20577"/>
        <pc:sldMkLst>
          <pc:docMk/>
          <pc:sldMk cId="4036970576" sldId="416"/>
        </pc:sldMkLst>
        <pc:spChg chg="mod">
          <ac:chgData name="Andrew Coe" userId="S::andrew.coe@scouts.org.uk::08964ec2-c859-49fa-b904-452d3a4b7176" providerId="AD" clId="Web-{9F93B719-09AC-99F0-4135-FFD627473171}" dt="2024-07-05T09:14:33.436" v="9" actId="20577"/>
          <ac:spMkLst>
            <pc:docMk/>
            <pc:sldMk cId="4036970576" sldId="416"/>
            <ac:spMk id="3" creationId="{BDCD42A5-8205-E244-8889-895F019FCD0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3D5C053-3F8B-CD40-A43C-512BDE222008}"/>
              </a:ext>
            </a:extLst>
          </p:cNvPr>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4306B1FF-17A9-AB41-8983-D0413A5C2537}"/>
              </a:ext>
            </a:extLst>
          </p:cNvPr>
          <p:cNvSpPr>
            <a:spLocks noGrp="1"/>
          </p:cNvSpPr>
          <p:nvPr>
            <p:ph type="dt" sz="quarter" idx="1"/>
          </p:nvPr>
        </p:nvSpPr>
        <p:spPr>
          <a:xfrm>
            <a:off x="9207500" y="0"/>
            <a:ext cx="7045325" cy="458788"/>
          </a:xfrm>
          <a:prstGeom prst="rect">
            <a:avLst/>
          </a:prstGeom>
        </p:spPr>
        <p:txBody>
          <a:bodyPr vert="horz" lIns="91440" tIns="45720" rIns="91440" bIns="45720" rtlCol="0"/>
          <a:lstStyle>
            <a:lvl1pPr algn="r">
              <a:defRPr sz="1200"/>
            </a:lvl1pPr>
          </a:lstStyle>
          <a:p>
            <a:fld id="{DA0F7B38-6211-B04F-B3CE-77AE137F1073}" type="datetimeFigureOut">
              <a:rPr lang="en-US" smtClean="0"/>
              <a:t>8/29/2024</a:t>
            </a:fld>
            <a:endParaRPr lang="en-US"/>
          </a:p>
        </p:txBody>
      </p:sp>
      <p:sp>
        <p:nvSpPr>
          <p:cNvPr id="4" name="Footer Placeholder 3">
            <a:extLst>
              <a:ext uri="{FF2B5EF4-FFF2-40B4-BE49-F238E27FC236}">
                <a16:creationId xmlns:a16="http://schemas.microsoft.com/office/drawing/2014/main" xmlns="" id="{DA4E82B7-C9A3-CF4E-A2B9-1797D692DE11}"/>
              </a:ext>
            </a:extLst>
          </p:cNvPr>
          <p:cNvSpPr>
            <a:spLocks noGrp="1"/>
          </p:cNvSpPr>
          <p:nvPr>
            <p:ph type="ftr" sz="quarter" idx="2"/>
          </p:nvPr>
        </p:nvSpPr>
        <p:spPr>
          <a:xfrm>
            <a:off x="0" y="8685213"/>
            <a:ext cx="7043738"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1F8C92CB-7443-1749-ACD9-6C4D06D2DB46}"/>
              </a:ext>
            </a:extLst>
          </p:cNvPr>
          <p:cNvSpPr>
            <a:spLocks noGrp="1"/>
          </p:cNvSpPr>
          <p:nvPr>
            <p:ph type="sldNum" sz="quarter" idx="3"/>
          </p:nvPr>
        </p:nvSpPr>
        <p:spPr>
          <a:xfrm>
            <a:off x="9207500" y="8685213"/>
            <a:ext cx="7045325" cy="458787"/>
          </a:xfrm>
          <a:prstGeom prst="rect">
            <a:avLst/>
          </a:prstGeom>
        </p:spPr>
        <p:txBody>
          <a:bodyPr vert="horz" lIns="91440" tIns="45720" rIns="91440" bIns="45720" rtlCol="0" anchor="b"/>
          <a:lstStyle>
            <a:lvl1pPr algn="r">
              <a:defRPr sz="1200"/>
            </a:lvl1pPr>
          </a:lstStyle>
          <a:p>
            <a:fld id="{DCE35A11-ADAB-8B45-B991-800FB540D16E}" type="slidenum">
              <a:rPr lang="en-US" smtClean="0"/>
              <a:t>‹#›</a:t>
            </a:fld>
            <a:endParaRPr lang="en-US"/>
          </a:p>
        </p:txBody>
      </p:sp>
    </p:spTree>
    <p:extLst>
      <p:ext uri="{BB962C8B-B14F-4D97-AF65-F5344CB8AC3E}">
        <p14:creationId xmlns:p14="http://schemas.microsoft.com/office/powerpoint/2010/main" val="159585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29/08/2024</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outs.org.uk/staged-badges/emergency-aid/stage-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outs.org.uk/explorers/activity-badges/lifesave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need to change the background please</a:t>
            </a:r>
            <a:r>
              <a:rPr lang="en-GB" baseline="0" dirty="0" smtClean="0"/>
              <a:t> follow these instructions:</a:t>
            </a:r>
          </a:p>
          <a:p>
            <a:endParaRPr lang="en-GB" baseline="0" dirty="0" smtClean="0"/>
          </a:p>
          <a:p>
            <a:r>
              <a:rPr lang="en-GB" sz="900" b="0" i="0" kern="1200" dirty="0" smtClean="0">
                <a:solidFill>
                  <a:schemeClr val="tx1"/>
                </a:solidFill>
                <a:effectLst/>
                <a:latin typeface="Nunito Sans" panose="00000500000000000000" pitchFamily="2" charset="0"/>
                <a:ea typeface="+mn-ea"/>
                <a:cs typeface="+mn-cs"/>
              </a:rPr>
              <a:t>1. On your Windows tablet, tap the </a:t>
            </a:r>
            <a:r>
              <a:rPr lang="en-GB" sz="900" b="1" i="0" kern="1200" dirty="0" smtClean="0">
                <a:solidFill>
                  <a:schemeClr val="tx1"/>
                </a:solidFill>
                <a:effectLst/>
                <a:latin typeface="Nunito Sans" panose="00000500000000000000" pitchFamily="2" charset="0"/>
                <a:ea typeface="+mn-ea"/>
                <a:cs typeface="+mn-cs"/>
              </a:rPr>
              <a:t>Design</a:t>
            </a:r>
            <a:r>
              <a:rPr lang="en-GB" sz="900" b="0" i="0" kern="1200" dirty="0" smtClean="0">
                <a:solidFill>
                  <a:schemeClr val="tx1"/>
                </a:solidFill>
                <a:effectLst/>
                <a:latin typeface="Nunito Sans" panose="00000500000000000000" pitchFamily="2" charset="0"/>
                <a:ea typeface="+mn-ea"/>
                <a:cs typeface="+mn-cs"/>
              </a:rPr>
              <a:t> tab.</a:t>
            </a:r>
          </a:p>
          <a:p>
            <a:r>
              <a:rPr lang="en-GB" sz="900" b="0" i="0" kern="1200" dirty="0" smtClean="0">
                <a:solidFill>
                  <a:schemeClr val="tx1"/>
                </a:solidFill>
                <a:effectLst/>
                <a:latin typeface="Nunito Sans" panose="00000500000000000000" pitchFamily="2" charset="0"/>
                <a:ea typeface="+mn-ea"/>
                <a:cs typeface="+mn-cs"/>
              </a:rPr>
              <a:t>2. On your Windows phone, open the slide for editing (either by double-tapping it or by tapping it and then tapping </a:t>
            </a:r>
            <a:r>
              <a:rPr lang="en-GB" sz="900" b="1" i="0" kern="1200" dirty="0" smtClean="0">
                <a:solidFill>
                  <a:schemeClr val="tx1"/>
                </a:solidFill>
                <a:effectLst/>
                <a:latin typeface="Nunito Sans" panose="00000500000000000000" pitchFamily="2" charset="0"/>
                <a:ea typeface="+mn-ea"/>
                <a:cs typeface="+mn-cs"/>
              </a:rPr>
              <a:t>Edit</a:t>
            </a:r>
            <a:r>
              <a:rPr lang="en-GB" sz="900" b="0" i="0" kern="1200" dirty="0" smtClean="0">
                <a:solidFill>
                  <a:schemeClr val="tx1"/>
                </a:solidFill>
                <a:effectLst/>
                <a:latin typeface="Nunito Sans" panose="00000500000000000000" pitchFamily="2" charset="0"/>
                <a:ea typeface="+mn-ea"/>
                <a:cs typeface="+mn-cs"/>
              </a:rPr>
              <a:t>). Tap </a:t>
            </a:r>
            <a:r>
              <a:rPr lang="en-GB" sz="900" b="1" i="0" kern="1200" dirty="0" smtClean="0">
                <a:solidFill>
                  <a:schemeClr val="tx1"/>
                </a:solidFill>
                <a:effectLst/>
                <a:latin typeface="Nunito Sans" panose="00000500000000000000" pitchFamily="2" charset="0"/>
                <a:ea typeface="+mn-ea"/>
                <a:cs typeface="+mn-cs"/>
              </a:rPr>
              <a:t>More</a:t>
            </a:r>
            <a:r>
              <a:rPr lang="en-GB" sz="900" b="0" i="0" kern="1200" dirty="0" smtClean="0">
                <a:solidFill>
                  <a:schemeClr val="tx1"/>
                </a:solidFill>
                <a:effectLst/>
                <a:latin typeface="Nunito Sans" panose="00000500000000000000" pitchFamily="2" charset="0"/>
                <a:ea typeface="+mn-ea"/>
                <a:cs typeface="+mn-cs"/>
              </a:rPr>
              <a:t>  at the bottom of your screen, tap </a:t>
            </a:r>
            <a:r>
              <a:rPr lang="en-GB" sz="900" b="1" i="0" kern="1200" dirty="0" smtClean="0">
                <a:solidFill>
                  <a:schemeClr val="tx1"/>
                </a:solidFill>
                <a:effectLst/>
                <a:latin typeface="Nunito Sans" panose="00000500000000000000" pitchFamily="2" charset="0"/>
                <a:ea typeface="+mn-ea"/>
                <a:cs typeface="+mn-cs"/>
              </a:rPr>
              <a:t>Home</a:t>
            </a:r>
            <a:r>
              <a:rPr lang="en-GB" sz="900" b="0" i="0" kern="1200" dirty="0" smtClean="0">
                <a:solidFill>
                  <a:schemeClr val="tx1"/>
                </a:solidFill>
                <a:effectLst/>
                <a:latin typeface="Nunito Sans" panose="00000500000000000000" pitchFamily="2" charset="0"/>
                <a:ea typeface="+mn-ea"/>
                <a:cs typeface="+mn-cs"/>
              </a:rPr>
              <a:t>, and then tap </a:t>
            </a:r>
            <a:r>
              <a:rPr lang="en-GB" sz="900" b="1" i="0" kern="1200" dirty="0" smtClean="0">
                <a:solidFill>
                  <a:schemeClr val="tx1"/>
                </a:solidFill>
                <a:effectLst/>
                <a:latin typeface="Nunito Sans" panose="00000500000000000000" pitchFamily="2" charset="0"/>
                <a:ea typeface="+mn-ea"/>
                <a:cs typeface="+mn-cs"/>
              </a:rPr>
              <a:t>Design</a:t>
            </a:r>
            <a:r>
              <a:rPr lang="en-GB" sz="900" b="0" i="0" kern="1200" dirty="0" smtClean="0">
                <a:solidFill>
                  <a:schemeClr val="tx1"/>
                </a:solidFill>
                <a:effectLst/>
                <a:latin typeface="Nunito Sans" panose="00000500000000000000" pitchFamily="2" charset="0"/>
                <a:ea typeface="+mn-ea"/>
                <a:cs typeface="+mn-cs"/>
              </a:rPr>
              <a:t>.</a:t>
            </a:r>
          </a:p>
          <a:p>
            <a:r>
              <a:rPr lang="en-GB" sz="900" b="0" i="0" kern="1200" dirty="0" smtClean="0">
                <a:solidFill>
                  <a:schemeClr val="tx1"/>
                </a:solidFill>
                <a:effectLst/>
                <a:latin typeface="Nunito Sans" panose="00000500000000000000" pitchFamily="2" charset="0"/>
                <a:ea typeface="+mn-ea"/>
                <a:cs typeface="+mn-cs"/>
              </a:rPr>
              <a:t>3. Tap </a:t>
            </a:r>
            <a:r>
              <a:rPr lang="en-GB" sz="900" b="1" i="0" kern="1200" dirty="0" smtClean="0">
                <a:solidFill>
                  <a:schemeClr val="tx1"/>
                </a:solidFill>
                <a:effectLst/>
                <a:latin typeface="Nunito Sans" panose="00000500000000000000" pitchFamily="2" charset="0"/>
                <a:ea typeface="+mn-ea"/>
                <a:cs typeface="+mn-cs"/>
              </a:rPr>
              <a:t>Format Background</a:t>
            </a:r>
            <a:r>
              <a:rPr lang="en-GB" sz="900" b="0" i="0" kern="1200" dirty="0" smtClean="0">
                <a:solidFill>
                  <a:schemeClr val="tx1"/>
                </a:solidFill>
                <a:effectLst/>
                <a:latin typeface="Nunito Sans" panose="00000500000000000000" pitchFamily="2" charset="0"/>
                <a:ea typeface="+mn-ea"/>
                <a:cs typeface="+mn-cs"/>
              </a:rPr>
              <a:t>.</a:t>
            </a:r>
          </a:p>
          <a:p>
            <a:r>
              <a:rPr lang="en-GB" sz="900" b="0" i="0" kern="1200" dirty="0" smtClean="0">
                <a:solidFill>
                  <a:schemeClr val="tx1"/>
                </a:solidFill>
                <a:effectLst/>
                <a:latin typeface="Nunito Sans" panose="00000500000000000000" pitchFamily="2" charset="0"/>
                <a:ea typeface="+mn-ea"/>
                <a:cs typeface="+mn-cs"/>
              </a:rPr>
              <a:t>4.</a:t>
            </a:r>
            <a:r>
              <a:rPr lang="en-GB" sz="900" b="0" i="0" kern="1200" baseline="0" dirty="0" smtClean="0">
                <a:solidFill>
                  <a:schemeClr val="tx1"/>
                </a:solidFill>
                <a:effectLst/>
                <a:latin typeface="Nunito Sans" panose="00000500000000000000" pitchFamily="2" charset="0"/>
                <a:ea typeface="+mn-ea"/>
                <a:cs typeface="+mn-cs"/>
              </a:rPr>
              <a:t> </a:t>
            </a:r>
            <a:r>
              <a:rPr lang="en-GB" sz="900" b="0" i="0" kern="1200" dirty="0" smtClean="0">
                <a:solidFill>
                  <a:schemeClr val="tx1"/>
                </a:solidFill>
                <a:effectLst/>
                <a:latin typeface="Nunito Sans" panose="00000500000000000000" pitchFamily="2" charset="0"/>
                <a:ea typeface="+mn-ea"/>
                <a:cs typeface="+mn-cs"/>
              </a:rPr>
              <a:t>You will see the background colours divided into </a:t>
            </a:r>
            <a:r>
              <a:rPr lang="en-GB" sz="900" b="1" i="0" kern="1200" dirty="0" smtClean="0">
                <a:solidFill>
                  <a:schemeClr val="tx1"/>
                </a:solidFill>
                <a:effectLst/>
                <a:latin typeface="Nunito Sans" panose="00000500000000000000" pitchFamily="2" charset="0"/>
                <a:ea typeface="+mn-ea"/>
                <a:cs typeface="+mn-cs"/>
              </a:rPr>
              <a:t>Theme Colours</a:t>
            </a:r>
            <a:r>
              <a:rPr lang="en-GB" sz="900" b="0" i="0" kern="1200" dirty="0" smtClean="0">
                <a:solidFill>
                  <a:schemeClr val="tx1"/>
                </a:solidFill>
                <a:effectLst/>
                <a:latin typeface="Nunito Sans" panose="00000500000000000000" pitchFamily="2" charset="0"/>
                <a:ea typeface="+mn-ea"/>
                <a:cs typeface="+mn-cs"/>
              </a:rPr>
              <a:t> and </a:t>
            </a:r>
            <a:r>
              <a:rPr lang="en-GB" sz="900" b="1" i="0" kern="1200" dirty="0" smtClean="0">
                <a:solidFill>
                  <a:schemeClr val="tx1"/>
                </a:solidFill>
                <a:effectLst/>
                <a:latin typeface="Nunito Sans" panose="00000500000000000000" pitchFamily="2" charset="0"/>
                <a:ea typeface="+mn-ea"/>
                <a:cs typeface="+mn-cs"/>
              </a:rPr>
              <a:t>Standard Colours</a:t>
            </a:r>
            <a:r>
              <a:rPr lang="en-GB" sz="900" b="0" i="0" kern="1200" dirty="0" smtClean="0">
                <a:solidFill>
                  <a:schemeClr val="tx1"/>
                </a:solidFill>
                <a:effectLst/>
                <a:latin typeface="Nunito Sans" panose="00000500000000000000" pitchFamily="2" charset="0"/>
                <a:ea typeface="+mn-ea"/>
                <a:cs typeface="+mn-cs"/>
              </a:rPr>
              <a:t>. Theme colours coordinate with the theme you selected previously. You can select a solid colour or colour gradient.</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575748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42552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Nunito Sans"/>
              </a:rPr>
              <a:t>Icebreaker: 5- 10 </a:t>
            </a:r>
            <a:r>
              <a:rPr lang="en-US" b="1" u="sng" dirty="0" err="1">
                <a:latin typeface="Nunito Sans"/>
              </a:rPr>
              <a:t>mins</a:t>
            </a:r>
            <a:r>
              <a:rPr lang="en-US" b="1" u="sng" dirty="0">
                <a:latin typeface="Nunito Sans"/>
              </a:rPr>
              <a:t> </a:t>
            </a:r>
            <a:endParaRPr lang="en-US" dirty="0">
              <a:latin typeface="Nunito Sans"/>
            </a:endParaRPr>
          </a:p>
          <a:p>
            <a:r>
              <a:rPr lang="en-US" dirty="0">
                <a:latin typeface="Nunito Sans"/>
              </a:rPr>
              <a:t>Key points:</a:t>
            </a:r>
          </a:p>
          <a:p>
            <a:pPr marL="171450" indent="-171450">
              <a:buFont typeface="Calibri"/>
              <a:buChar char="-"/>
            </a:pPr>
            <a:r>
              <a:rPr lang="en-US" dirty="0">
                <a:latin typeface="Nunito Sans"/>
              </a:rPr>
              <a:t>Participants will be working together during the session so it's a good idea to break the ice and get to know each other first.</a:t>
            </a:r>
          </a:p>
          <a:p>
            <a:endParaRPr lang="en-US" b="1" dirty="0">
              <a:latin typeface="Nunito Sans"/>
            </a:endParaRPr>
          </a:p>
          <a:p>
            <a:r>
              <a:rPr lang="en-US" b="1" dirty="0">
                <a:latin typeface="Nunito Sans"/>
              </a:rPr>
              <a:t>Activity option 1 - Speed dating:</a:t>
            </a:r>
            <a:endParaRPr lang="en-US" dirty="0">
              <a:latin typeface="Nunito Sans"/>
            </a:endParaRPr>
          </a:p>
          <a:p>
            <a:pPr marL="171450" indent="-171450">
              <a:buFont typeface="Calibri"/>
              <a:buChar char="-"/>
            </a:pPr>
            <a:r>
              <a:rPr lang="en-US" dirty="0">
                <a:latin typeface="Nunito Sans"/>
              </a:rPr>
              <a:t>Everyone walks around the room, finds someone they don’t know and talk for 1 minute</a:t>
            </a:r>
          </a:p>
          <a:p>
            <a:pPr marL="171450" indent="-171450">
              <a:buFont typeface="Calibri"/>
              <a:buChar char="-"/>
            </a:pPr>
            <a:r>
              <a:rPr lang="en-US" dirty="0">
                <a:latin typeface="Nunito Sans"/>
              </a:rPr>
              <a:t>Ask questions: Who got you into Scouts? When did you join Scouts? What key skill do you bring to your Scout team? what they’d like to learn from workshop, </a:t>
            </a:r>
            <a:endParaRPr lang="en-US" dirty="0"/>
          </a:p>
          <a:p>
            <a:pPr marL="171450" indent="-171450">
              <a:buFont typeface="Calibri"/>
              <a:buChar char="-"/>
            </a:pPr>
            <a:r>
              <a:rPr lang="en-US" dirty="0">
                <a:latin typeface="Nunito Sans"/>
              </a:rPr>
              <a:t>After two minutes, blow a whistle or shout and they find a new partner</a:t>
            </a:r>
            <a:endParaRPr lang="en-US" dirty="0"/>
          </a:p>
          <a:p>
            <a:pPr marL="171450" indent="-171450">
              <a:buFont typeface="Calibri"/>
              <a:buChar char="-"/>
            </a:pPr>
            <a:r>
              <a:rPr lang="en-US" dirty="0">
                <a:latin typeface="Nunito Sans"/>
              </a:rPr>
              <a:t>Presenters can come up with other questions if they can think of better ones!</a:t>
            </a:r>
            <a:endParaRPr lang="en-US" dirty="0"/>
          </a:p>
          <a:p>
            <a:endParaRPr lang="en-US" dirty="0"/>
          </a:p>
          <a:p>
            <a:r>
              <a:rPr lang="en-US" b="1" i="1" dirty="0"/>
              <a:t>Or alternatively depending on amount or type of participants</a:t>
            </a:r>
            <a:endParaRPr lang="en-US" dirty="0"/>
          </a:p>
          <a:p>
            <a:endParaRPr lang="en-US" b="1" i="1" dirty="0">
              <a:latin typeface="Nunito Sans"/>
            </a:endParaRPr>
          </a:p>
          <a:p>
            <a:r>
              <a:rPr lang="en-US" b="1" i="1" dirty="0">
                <a:latin typeface="Nunito Sans"/>
              </a:rPr>
              <a:t>Activity option 2 – Group discussion</a:t>
            </a:r>
            <a:endParaRPr lang="en-US" dirty="0">
              <a:latin typeface="Nunito Sans"/>
            </a:endParaRPr>
          </a:p>
          <a:p>
            <a:pPr marL="171450" indent="-171450">
              <a:buFont typeface="Calibri"/>
              <a:buChar char="-"/>
            </a:pPr>
            <a:r>
              <a:rPr lang="en-US" dirty="0">
                <a:latin typeface="Nunito Sans"/>
              </a:rPr>
              <a:t>Participants to discuss above </a:t>
            </a:r>
            <a:r>
              <a:rPr lang="en-US" dirty="0" smtClean="0">
                <a:latin typeface="Nunito Sans"/>
              </a:rPr>
              <a:t>questions (from option 1) </a:t>
            </a:r>
            <a:r>
              <a:rPr lang="en-US" dirty="0">
                <a:latin typeface="Nunito Sans"/>
              </a:rPr>
              <a:t>within their table groups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1265037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Provide information for the </a:t>
            </a:r>
            <a:r>
              <a:rPr lang="en-US" dirty="0" smtClean="0">
                <a:latin typeface="Nunito Sans"/>
              </a:rPr>
              <a:t>Explorer Scout Young Leaders on </a:t>
            </a:r>
            <a:r>
              <a:rPr lang="en-US" dirty="0">
                <a:latin typeface="Nunito Sans"/>
              </a:rPr>
              <a:t>when these courses take part, how to sign up, who to contact etc.</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356356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Provide information for the </a:t>
            </a:r>
            <a:r>
              <a:rPr lang="en-US" dirty="0" smtClean="0">
                <a:latin typeface="Nunito Sans"/>
              </a:rPr>
              <a:t>Explorer Scout Young Leaders on </a:t>
            </a:r>
            <a:r>
              <a:rPr lang="en-US" dirty="0">
                <a:latin typeface="Nunito Sans"/>
              </a:rPr>
              <a:t>how to complete the badge, the requirements, sections where they can complete it etc. </a:t>
            </a:r>
            <a:endParaRPr lang="en-US" dirty="0"/>
          </a:p>
          <a:p>
            <a:endParaRPr lang="en-US" dirty="0">
              <a:latin typeface="Nunito Sans"/>
              <a:cs typeface="Calibri"/>
            </a:endParaRPr>
          </a:p>
          <a:p>
            <a:r>
              <a:rPr lang="en-US" dirty="0">
                <a:latin typeface="Nunito Sans"/>
                <a:hlinkClick r:id="rId3"/>
              </a:rPr>
              <a:t>https://www.scouts.org.uk/staged-badges/emergency-aid/stage-4</a:t>
            </a:r>
            <a:r>
              <a:rPr lang="en-US" dirty="0">
                <a:latin typeface="Nunito Sans"/>
              </a:rPr>
              <a:t> </a:t>
            </a:r>
            <a:endParaRPr lang="en-US" dirty="0"/>
          </a:p>
          <a:p>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3214958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Provide information for the </a:t>
            </a:r>
            <a:r>
              <a:rPr lang="en-US" dirty="0" smtClean="0">
                <a:latin typeface="Nunito Sans"/>
              </a:rPr>
              <a:t>Explorer Scout Young Leaders on </a:t>
            </a:r>
            <a:r>
              <a:rPr lang="en-US" dirty="0">
                <a:latin typeface="Nunito Sans"/>
              </a:rPr>
              <a:t>how to complete the badge, the requirements, sections where they can complete it etc. </a:t>
            </a:r>
            <a:endParaRPr lang="en-US" dirty="0"/>
          </a:p>
          <a:p>
            <a:endParaRPr lang="en-US" dirty="0">
              <a:latin typeface="Nunito Sans"/>
              <a:cs typeface="Calibri"/>
            </a:endParaRPr>
          </a:p>
          <a:p>
            <a:r>
              <a:rPr lang="en-US" dirty="0">
                <a:latin typeface="Nunito Sans"/>
                <a:hlinkClick r:id="rId3"/>
              </a:rPr>
              <a:t>https://www.scouts.org.uk/explorers/activity-badges/lifesaver/</a:t>
            </a:r>
            <a:r>
              <a:rPr lang="en-US" dirty="0">
                <a:latin typeface="Nunito Sans"/>
              </a:rPr>
              <a:t>  </a:t>
            </a:r>
            <a:endParaRPr lang="en-US" dirty="0"/>
          </a:p>
          <a:p>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717026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There might be some qualification that an </a:t>
            </a:r>
            <a:r>
              <a:rPr lang="en-US" dirty="0" smtClean="0">
                <a:latin typeface="Nunito Sans"/>
              </a:rPr>
              <a:t>Explorer Scout Young Leaders has </a:t>
            </a:r>
            <a:r>
              <a:rPr lang="en-US" dirty="0">
                <a:latin typeface="Nunito Sans"/>
              </a:rPr>
              <a:t>completed outside of Scouting that involved First Aid.  </a:t>
            </a:r>
            <a:endParaRPr lang="en-US" dirty="0"/>
          </a:p>
          <a:p>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2072371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738277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581BDDD-2C2F-5642-99C9-177F80C41E5B}"/>
              </a:ext>
            </a:extLst>
          </p:cNvPr>
          <p:cNvGrpSpPr/>
          <p:nvPr userDrawn="1"/>
        </p:nvGrpSpPr>
        <p:grpSpPr>
          <a:xfrm>
            <a:off x="345675" y="6143667"/>
            <a:ext cx="1752622" cy="493120"/>
            <a:chOff x="228240" y="2152440"/>
            <a:chExt cx="10101600" cy="2842200"/>
          </a:xfrm>
          <a:solidFill>
            <a:schemeClr val="bg1"/>
          </a:solidFill>
        </p:grpSpPr>
        <p:sp>
          <p:nvSpPr>
            <p:cNvPr id="11" name="Freeform 1">
              <a:extLst>
                <a:ext uri="{FF2B5EF4-FFF2-40B4-BE49-F238E27FC236}">
                  <a16:creationId xmlns:a16="http://schemas.microsoft.com/office/drawing/2014/main" xmlns="" id="{4C9BFCC2-847F-394C-B2D9-DF9E8147EE53}"/>
                </a:ext>
              </a:extLst>
            </p:cNvPr>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2" name="Freeform 2">
              <a:extLst>
                <a:ext uri="{FF2B5EF4-FFF2-40B4-BE49-F238E27FC236}">
                  <a16:creationId xmlns:a16="http://schemas.microsoft.com/office/drawing/2014/main" xmlns="" id="{34D8823A-471B-4345-9C83-2A102DA9C8C5}"/>
                </a:ext>
              </a:extLst>
            </p:cNvPr>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3" name="Freeform 3">
              <a:extLst>
                <a:ext uri="{FF2B5EF4-FFF2-40B4-BE49-F238E27FC236}">
                  <a16:creationId xmlns:a16="http://schemas.microsoft.com/office/drawing/2014/main" xmlns="" id="{06860365-6C3B-9D4F-A260-154C86FFEB66}"/>
                </a:ext>
              </a:extLst>
            </p:cNvPr>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a:extLst>
                <a:ext uri="{FF2B5EF4-FFF2-40B4-BE49-F238E27FC236}">
                  <a16:creationId xmlns:a16="http://schemas.microsoft.com/office/drawing/2014/main" xmlns="" id="{F8554F07-4032-964B-A2EA-12408ED2F345}"/>
                </a:ext>
              </a:extLst>
            </p:cNvPr>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a:extLst>
                <a:ext uri="{FF2B5EF4-FFF2-40B4-BE49-F238E27FC236}">
                  <a16:creationId xmlns:a16="http://schemas.microsoft.com/office/drawing/2014/main" xmlns="" id="{80626781-33C8-CB4B-9CB5-C3D385C52F7C}"/>
                </a:ext>
              </a:extLst>
            </p:cNvPr>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a:extLst>
                <a:ext uri="{FF2B5EF4-FFF2-40B4-BE49-F238E27FC236}">
                  <a16:creationId xmlns:a16="http://schemas.microsoft.com/office/drawing/2014/main" xmlns="" id="{B6C0F98E-0EF8-3447-AB83-CAE7CA9562CE}"/>
                </a:ext>
              </a:extLst>
            </p:cNvPr>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a:extLst>
                <a:ext uri="{FF2B5EF4-FFF2-40B4-BE49-F238E27FC236}">
                  <a16:creationId xmlns:a16="http://schemas.microsoft.com/office/drawing/2014/main" xmlns="" id="{22980146-B1A0-3541-BD6B-27EB02ABBB8B}"/>
                </a:ext>
              </a:extLst>
            </p:cNvPr>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a:extLst>
                <a:ext uri="{FF2B5EF4-FFF2-40B4-BE49-F238E27FC236}">
                  <a16:creationId xmlns:a16="http://schemas.microsoft.com/office/drawing/2014/main" xmlns="" id="{B9D3A1FC-DB5A-1F43-BD0C-FBA3CF238B03}"/>
                </a:ext>
              </a:extLst>
            </p:cNvPr>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a:extLst>
                <a:ext uri="{FF2B5EF4-FFF2-40B4-BE49-F238E27FC236}">
                  <a16:creationId xmlns:a16="http://schemas.microsoft.com/office/drawing/2014/main" xmlns="" id="{F2DA9FC4-FDD0-064D-A5B4-DD2CC7DEC2A7}"/>
                </a:ext>
              </a:extLst>
            </p:cNvPr>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a:extLst>
                <a:ext uri="{FF2B5EF4-FFF2-40B4-BE49-F238E27FC236}">
                  <a16:creationId xmlns:a16="http://schemas.microsoft.com/office/drawing/2014/main" xmlns="" id="{2E22A18B-C8D4-2B4C-8228-17E87FC60617}"/>
                </a:ext>
              </a:extLst>
            </p:cNvPr>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a:extLst>
                <a:ext uri="{FF2B5EF4-FFF2-40B4-BE49-F238E27FC236}">
                  <a16:creationId xmlns:a16="http://schemas.microsoft.com/office/drawing/2014/main" xmlns="" id="{6FFFD3CE-8AEF-824C-8B25-7C9294E07238}"/>
                </a:ext>
              </a:extLst>
            </p:cNvPr>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4" name="Picture 3">
            <a:extLst>
              <a:ext uri="{FF2B5EF4-FFF2-40B4-BE49-F238E27FC236}">
                <a16:creationId xmlns:a16="http://schemas.microsoft.com/office/drawing/2014/main" xmlns="" id="{00D69830-99C1-1C41-A486-DFA92C9A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133A948-9F86-A744-9D96-BD73A12BB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207432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2B493FC-AF18-6743-81D8-972968B67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a16="http://schemas.microsoft.com/office/drawing/2014/main" xmlns=""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Light Image right 2">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pic>
        <p:nvPicPr>
          <p:cNvPr id="6" name="Picture 5">
            <a:extLst>
              <a:ext uri="{FF2B5EF4-FFF2-40B4-BE49-F238E27FC236}">
                <a16:creationId xmlns:a16="http://schemas.microsoft.com/office/drawing/2014/main" xmlns="" id="{8071C2E0-2261-774D-8611-171109C41D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332094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Light Image right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8AC9701-8B94-654B-93DA-5E9802213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5" name="Picture Placeholder 10">
            <a:extLst>
              <a:ext uri="{FF2B5EF4-FFF2-40B4-BE49-F238E27FC236}">
                <a16:creationId xmlns:a16="http://schemas.microsoft.com/office/drawing/2014/main" xmlns="" id="{E497EFFB-9C44-2846-B458-E5635F28CF8E}"/>
              </a:ext>
            </a:extLst>
          </p:cNvPr>
          <p:cNvSpPr>
            <a:spLocks noGrp="1"/>
          </p:cNvSpPr>
          <p:nvPr>
            <p:ph type="pic" sz="quarter" idx="11" hasCustomPrompt="1"/>
          </p:nvPr>
        </p:nvSpPr>
        <p:spPr>
          <a:xfrm>
            <a:off x="6096000" y="0"/>
            <a:ext cx="6096000" cy="6858000"/>
          </a:xfrm>
          <a:noFill/>
        </p:spPr>
        <p:txBody>
          <a:bodyPr anchor="ctr" anchorCtr="1"/>
          <a:lstStyle>
            <a:lvl1pPr marL="10800" marR="0" indent="0" algn="ctr" defTabSz="914400" eaLnBrk="1" fontAlgn="auto" latinLnBrk="0" hangingPunct="1">
              <a:lnSpc>
                <a:spcPct val="100000"/>
              </a:lnSpc>
              <a:spcBef>
                <a:spcPts val="0"/>
              </a:spcBef>
              <a:spcAft>
                <a:spcPts val="0"/>
              </a:spcAft>
              <a:buClr>
                <a:schemeClr val="tx1"/>
              </a:buClr>
              <a:buSzPct val="125000"/>
              <a:buFontTx/>
              <a:buNone/>
              <a:tabLst/>
              <a:defRPr>
                <a:solidFill>
                  <a:schemeClr val="bg1"/>
                </a:solidFill>
              </a:defRPr>
            </a:lvl1pPr>
          </a:lstStyle>
          <a:p>
            <a:r>
              <a:rPr lang="en-US"/>
              <a:t>Click to insert image</a:t>
            </a:r>
          </a:p>
          <a:p>
            <a:pPr marL="10800" marR="0" lvl="0" indent="0" defTabSz="914400" eaLnBrk="1" fontAlgn="auto" latinLnBrk="0" hangingPunct="1">
              <a:lnSpc>
                <a:spcPct val="100000"/>
              </a:lnSpc>
              <a:spcBef>
                <a:spcPts val="0"/>
              </a:spcBef>
              <a:spcAft>
                <a:spcPts val="0"/>
              </a:spcAft>
              <a:buClr>
                <a:schemeClr val="tx1"/>
              </a:buClr>
              <a:buSzPct val="125000"/>
              <a:buFontTx/>
              <a:buNone/>
              <a:tabLst/>
              <a:defRPr/>
            </a:pPr>
            <a:r>
              <a:rPr lang="en-GB"/>
              <a:t>The optimum image size is 640 x 720 pixels at 96 dpi</a:t>
            </a:r>
          </a:p>
          <a:p>
            <a:endParaRPr lang="en-US"/>
          </a:p>
        </p:txBody>
      </p:sp>
      <p:sp>
        <p:nvSpPr>
          <p:cNvPr id="16" name="Text Placeholder 23">
            <a:extLst>
              <a:ext uri="{FF2B5EF4-FFF2-40B4-BE49-F238E27FC236}">
                <a16:creationId xmlns:a16="http://schemas.microsoft.com/office/drawing/2014/main" xmlns="" id="{92408C34-8CAA-F44D-B737-E73A4B057886}"/>
              </a:ext>
            </a:extLst>
          </p:cNvPr>
          <p:cNvSpPr>
            <a:spLocks noGrp="1"/>
          </p:cNvSpPr>
          <p:nvPr>
            <p:ph type="body" sz="quarter" idx="12" hasCustomPrompt="1"/>
          </p:nvPr>
        </p:nvSpPr>
        <p:spPr>
          <a:xfrm>
            <a:off x="710150" y="1361740"/>
            <a:ext cx="4039562" cy="4502943"/>
          </a:xfrm>
          <a:prstGeom prst="rect">
            <a:avLst/>
          </a:prstGeom>
          <a:noFill/>
        </p:spPr>
        <p:txBody>
          <a:bodyPr>
            <a:noAutofit/>
          </a:bodyPr>
          <a:lstStyle>
            <a:lvl1pPr marL="10800" marR="381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lang="en-GB" sz="1800" b="0" i="0" u="none" dirty="0">
                <a:solidFill>
                  <a:schemeClr val="bg1"/>
                </a:solidFill>
                <a:latin typeface="Arboria Medium" panose="02000000000000000000" pitchFamily="2" charset="77"/>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marL="10800" marR="3810" lvl="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a:pPr>
            <a:r>
              <a:rPr lang="en-US" b="1" i="0">
                <a:latin typeface="Nunito Sans Black" pitchFamily="2" charset="77"/>
              </a:rPr>
              <a:t>Like dolphins, we don’t travel alone. We’re a team- working as closely as a pod of dolphins, looking after each other. That means you too.</a:t>
            </a:r>
          </a:p>
        </p:txBody>
      </p:sp>
      <p:sp>
        <p:nvSpPr>
          <p:cNvPr id="12" name="Holder 2">
            <a:extLst>
              <a:ext uri="{FF2B5EF4-FFF2-40B4-BE49-F238E27FC236}">
                <a16:creationId xmlns:a16="http://schemas.microsoft.com/office/drawing/2014/main" xmlns="" id="{DBD3421F-1BBA-3B49-BA1F-2BD1C34C6FD1}"/>
              </a:ext>
            </a:extLst>
          </p:cNvPr>
          <p:cNvSpPr>
            <a:spLocks noGrp="1"/>
          </p:cNvSpPr>
          <p:nvPr>
            <p:ph type="ctrTitle" hasCustomPrompt="1"/>
          </p:nvPr>
        </p:nvSpPr>
        <p:spPr>
          <a:xfrm>
            <a:off x="710150" y="865346"/>
            <a:ext cx="5750325" cy="369332"/>
          </a:xfrm>
          <a:prstGeom prst="rect">
            <a:avLst/>
          </a:prstGeom>
        </p:spPr>
        <p:txBody>
          <a:bodyPr wrap="square" lIns="0" tIns="0" rIns="0" bIns="0" anchor="b">
            <a:spAutoFit/>
          </a:bodyPr>
          <a:lstStyle>
            <a:lvl1pPr>
              <a:defRPr sz="2400" b="1" i="0">
                <a:solidFill>
                  <a:srgbClr val="003A82"/>
                </a:solidFill>
              </a:defRPr>
            </a:lvl1pPr>
          </a:lstStyle>
          <a:p>
            <a:r>
              <a:rPr lang="en-US"/>
              <a:t>Title here</a:t>
            </a:r>
            <a:endParaRPr/>
          </a:p>
        </p:txBody>
      </p:sp>
    </p:spTree>
    <p:extLst>
      <p:ext uri="{BB962C8B-B14F-4D97-AF65-F5344CB8AC3E}">
        <p14:creationId xmlns:p14="http://schemas.microsoft.com/office/powerpoint/2010/main" val="243704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and text content 1Col">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BD5B714-5B67-1042-8D38-C9CBD6F2DA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Text Placeholder 2">
            <a:extLst>
              <a:ext uri="{FF2B5EF4-FFF2-40B4-BE49-F238E27FC236}">
                <a16:creationId xmlns:a16="http://schemas.microsoft.com/office/drawing/2014/main" xmlns="" id="{EB078B92-C8DD-BB48-99D4-CF1F0BBABFCE}"/>
              </a:ext>
            </a:extLst>
          </p:cNvPr>
          <p:cNvSpPr>
            <a:spLocks noGrp="1"/>
          </p:cNvSpPr>
          <p:nvPr>
            <p:ph type="body" sz="quarter" idx="12" hasCustomPrompt="1"/>
          </p:nvPr>
        </p:nvSpPr>
        <p:spPr>
          <a:xfrm>
            <a:off x="3444874" y="2148948"/>
            <a:ext cx="5302250" cy="890587"/>
          </a:xfrm>
          <a:noFill/>
        </p:spPr>
        <p:txBody>
          <a:bodyPr>
            <a:noAutofit/>
          </a:bodyPr>
          <a:lstStyle>
            <a:lvl1pPr marL="10800" indent="0" algn="ctr">
              <a:buFontTx/>
              <a:buNone/>
              <a:defRPr sz="8000" b="1" i="0">
                <a:solidFill>
                  <a:srgbClr val="003A82"/>
                </a:solidFill>
                <a:latin typeface="Nunito Sans Black" pitchFamily="2" charset="77"/>
              </a:defRPr>
            </a:lvl1pPr>
          </a:lstStyle>
          <a:p>
            <a:pPr lvl="0"/>
            <a:r>
              <a:rPr lang="en-GB"/>
              <a:t>Thank you</a:t>
            </a:r>
            <a:endParaRPr lang="en-US"/>
          </a:p>
        </p:txBody>
      </p:sp>
    </p:spTree>
    <p:extLst>
      <p:ext uri="{BB962C8B-B14F-4D97-AF65-F5344CB8AC3E}">
        <p14:creationId xmlns:p14="http://schemas.microsoft.com/office/powerpoint/2010/main" val="11950331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rgbClr val="003A82"/>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a:solidFill>
            <a:schemeClr val="bg1"/>
          </a:solidFill>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
        <p:nvSpPr>
          <p:cNvPr id="3" name="Slide Number Placeholder 2">
            <a:extLst>
              <a:ext uri="{FF2B5EF4-FFF2-40B4-BE49-F238E27FC236}">
                <a16:creationId xmlns:a16="http://schemas.microsoft.com/office/drawing/2014/main" xmlns="" id="{61430CE6-1867-4144-A4CE-5B9F4115D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A82"/>
                </a:solidFill>
              </a:defRPr>
            </a:lvl1pPr>
          </a:lstStyle>
          <a:p>
            <a:fld id="{B65D3B8C-D2E3-8945-B281-83306306D1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729" r:id="rId2"/>
    <p:sldLayoutId id="2147483661" r:id="rId3"/>
    <p:sldLayoutId id="2147483736" r:id="rId4"/>
    <p:sldLayoutId id="2147483735" r:id="rId5"/>
    <p:sldLayoutId id="2147483731" r:id="rId6"/>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2C3257C-0EBE-AC4B-B16D-066518DF590A}"/>
              </a:ext>
            </a:extLst>
          </p:cNvPr>
          <p:cNvSpPr txBox="1">
            <a:spLocks/>
          </p:cNvSpPr>
          <p:nvPr/>
        </p:nvSpPr>
        <p:spPr>
          <a:xfrm>
            <a:off x="3077045" y="1413021"/>
            <a:ext cx="6403062" cy="2658701"/>
          </a:xfrm>
          <a:prstGeom prst="rect">
            <a:avLst/>
          </a:prstGeom>
        </p:spPr>
        <p:txBody>
          <a:bodyPr>
            <a:normAutofit lnSpcReduction="10000"/>
          </a:bodyPr>
          <a:lst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800" indent="0" defTabSz="914400">
              <a:buNone/>
            </a:pPr>
            <a:r>
              <a:rPr lang="en-US" sz="8800" b="1" kern="0" dirty="0">
                <a:solidFill>
                  <a:srgbClr val="003A82"/>
                </a:solidFill>
                <a:latin typeface="Nunito Sans Black" pitchFamily="2" charset="77"/>
              </a:rPr>
              <a:t>Do </a:t>
            </a:r>
            <a:r>
              <a:rPr lang="en-US" sz="8800" b="1" kern="0" dirty="0" smtClean="0">
                <a:solidFill>
                  <a:srgbClr val="003A82"/>
                </a:solidFill>
                <a:latin typeface="Nunito Sans Black" pitchFamily="2" charset="77"/>
              </a:rPr>
              <a:t>more. </a:t>
            </a:r>
            <a:endParaRPr lang="en-US" sz="8800" b="1" kern="0" dirty="0">
              <a:solidFill>
                <a:srgbClr val="003A82"/>
              </a:solidFill>
              <a:latin typeface="Nunito Sans Black" pitchFamily="2" charset="77"/>
            </a:endParaRPr>
          </a:p>
          <a:p>
            <a:pPr marL="10800" indent="0" defTabSz="914400">
              <a:buNone/>
            </a:pPr>
            <a:r>
              <a:rPr lang="en-US" sz="8800" b="1" kern="0" dirty="0">
                <a:solidFill>
                  <a:srgbClr val="003A82"/>
                </a:solidFill>
                <a:latin typeface="Nunito Sans Black" pitchFamily="2" charset="77"/>
              </a:rPr>
              <a:t>Be </a:t>
            </a:r>
            <a:r>
              <a:rPr lang="en-US" sz="8800" b="1" kern="0" dirty="0" smtClean="0">
                <a:solidFill>
                  <a:srgbClr val="003A82"/>
                </a:solidFill>
                <a:latin typeface="Nunito Sans Black" pitchFamily="2" charset="77"/>
              </a:rPr>
              <a:t>more.</a:t>
            </a:r>
            <a:endParaRPr lang="en-US" sz="8800" b="1" kern="0" dirty="0">
              <a:solidFill>
                <a:srgbClr val="003A82"/>
              </a:solidFill>
              <a:latin typeface="Nunito Sans Black" pitchFamily="2" charset="77"/>
            </a:endParaRPr>
          </a:p>
        </p:txBody>
      </p:sp>
      <p:sp>
        <p:nvSpPr>
          <p:cNvPr id="3" name="Text Placeholder 1">
            <a:extLst>
              <a:ext uri="{FF2B5EF4-FFF2-40B4-BE49-F238E27FC236}">
                <a16:creationId xmlns:a16="http://schemas.microsoft.com/office/drawing/2014/main" xmlns="" id="{8D94E3E6-6C3E-B843-97E2-0674E91CFC8E}"/>
              </a:ext>
            </a:extLst>
          </p:cNvPr>
          <p:cNvSpPr txBox="1">
            <a:spLocks/>
          </p:cNvSpPr>
          <p:nvPr/>
        </p:nvSpPr>
        <p:spPr>
          <a:xfrm>
            <a:off x="3308526"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4" name="Picture 3">
            <a:extLst>
              <a:ext uri="{FF2B5EF4-FFF2-40B4-BE49-F238E27FC236}">
                <a16:creationId xmlns:a16="http://schemas.microsoft.com/office/drawing/2014/main" xmlns="" id="{FA69BE2D-AC0A-2C4A-9BD1-7543C7EBF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526" y="4523421"/>
            <a:ext cx="2343664" cy="252065"/>
          </a:xfrm>
          <a:prstGeom prst="rect">
            <a:avLst/>
          </a:prstGeom>
        </p:spPr>
      </p:pic>
      <p:sp>
        <p:nvSpPr>
          <p:cNvPr id="5" name="Text Placeholder 1">
            <a:extLst>
              <a:ext uri="{FF2B5EF4-FFF2-40B4-BE49-F238E27FC236}">
                <a16:creationId xmlns:a16="http://schemas.microsoft.com/office/drawing/2014/main" xmlns="" id="{C860061D-8BEC-6B40-82FB-87D4E99D159B}"/>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6" name="Text Placeholder 1">
            <a:extLst>
              <a:ext uri="{FF2B5EF4-FFF2-40B4-BE49-F238E27FC236}">
                <a16:creationId xmlns:a16="http://schemas.microsoft.com/office/drawing/2014/main" xmlns="" id="{3E4DD8D6-B3F6-4C4C-B38C-6DB2342EC8FB}"/>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1628674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309174"/>
            <a:ext cx="5750325" cy="207749"/>
          </a:xfrm>
        </p:spPr>
        <p:txBody>
          <a:bodyPr/>
          <a:lstStyle/>
          <a:p>
            <a:r>
              <a:rPr lang="en-GB" dirty="0">
                <a:latin typeface="Nunito Sans"/>
              </a:rPr>
              <a:t>The Young Leader Scheme</a:t>
            </a:r>
          </a:p>
        </p:txBody>
      </p:sp>
      <p:sp>
        <p:nvSpPr>
          <p:cNvPr id="6" name="TextBox 5">
            <a:extLst>
              <a:ext uri="{FF2B5EF4-FFF2-40B4-BE49-F238E27FC236}">
                <a16:creationId xmlns:a16="http://schemas.microsoft.com/office/drawing/2014/main" xmlns="" id="{A416B57F-CCA8-DCF0-5B44-A32A3A36574F}"/>
              </a:ext>
            </a:extLst>
          </p:cNvPr>
          <p:cNvSpPr txBox="1"/>
          <p:nvPr/>
        </p:nvSpPr>
        <p:spPr>
          <a:xfrm>
            <a:off x="571281" y="636171"/>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Who to contact</a:t>
            </a:r>
            <a:endParaRPr lang="en-US" dirty="0"/>
          </a:p>
        </p:txBody>
      </p:sp>
      <p:sp>
        <p:nvSpPr>
          <p:cNvPr id="8" name="Text Placeholder 2">
            <a:extLst>
              <a:ext uri="{FF2B5EF4-FFF2-40B4-BE49-F238E27FC236}">
                <a16:creationId xmlns:a16="http://schemas.microsoft.com/office/drawing/2014/main" xmlns="" id="{AAD2EA2D-41FE-7AE7-424D-B32C4EF08235}"/>
              </a:ext>
            </a:extLst>
          </p:cNvPr>
          <p:cNvSpPr>
            <a:spLocks noGrp="1"/>
          </p:cNvSpPr>
          <p:nvPr>
            <p:ph type="body" sz="quarter" idx="10"/>
          </p:nvPr>
        </p:nvSpPr>
        <p:spPr>
          <a:xfrm>
            <a:off x="571281" y="1524860"/>
            <a:ext cx="5164501" cy="3635435"/>
          </a:xfrm>
        </p:spPr>
        <p:txBody>
          <a:bodyPr vert="horz" lIns="0" tIns="0" rIns="0" bIns="0" rtlCol="0" anchor="t">
            <a:noAutofit/>
          </a:bodyPr>
          <a:lstStyle/>
          <a:p>
            <a:pPr marL="0">
              <a:lnSpc>
                <a:spcPct val="100000"/>
              </a:lnSpc>
              <a:spcBef>
                <a:spcPts val="0"/>
              </a:spcBef>
            </a:pPr>
            <a:r>
              <a:rPr lang="en-GB" dirty="0">
                <a:latin typeface="Nunito Sans SemiBold"/>
              </a:rPr>
              <a:t>If you have any questions, please contact the following people who will be able to help you.</a:t>
            </a:r>
            <a:endParaRPr lang="en-US" dirty="0"/>
          </a:p>
          <a:p>
            <a:pPr marL="0">
              <a:lnSpc>
                <a:spcPct val="100000"/>
              </a:lnSpc>
              <a:spcBef>
                <a:spcPts val="0"/>
              </a:spcBef>
            </a:pPr>
            <a:endParaRPr lang="en-GB" dirty="0">
              <a:latin typeface="Nunito Sans SemiBold"/>
            </a:endParaRPr>
          </a:p>
          <a:p>
            <a:pPr marL="0">
              <a:lnSpc>
                <a:spcPct val="100000"/>
              </a:lnSpc>
              <a:spcBef>
                <a:spcPts val="0"/>
              </a:spcBef>
            </a:pPr>
            <a:r>
              <a:rPr lang="en-GB" b="1" i="1" dirty="0">
                <a:solidFill>
                  <a:srgbClr val="7414DC"/>
                </a:solidFill>
                <a:latin typeface="Nunito Sans SemiBold"/>
              </a:rPr>
              <a:t>Enter details of County/District contacts here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150" r="26680"/>
          <a:stretch/>
        </p:blipFill>
        <p:spPr>
          <a:xfrm>
            <a:off x="6611193" y="0"/>
            <a:ext cx="5580807" cy="6868223"/>
          </a:xfrm>
          <a:prstGeom prst="rect">
            <a:avLst/>
          </a:prstGeom>
        </p:spPr>
      </p:pic>
    </p:spTree>
    <p:extLst>
      <p:ext uri="{BB962C8B-B14F-4D97-AF65-F5344CB8AC3E}">
        <p14:creationId xmlns:p14="http://schemas.microsoft.com/office/powerpoint/2010/main" val="25602503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B12F181-2FA8-C44C-A868-921376BAD138}"/>
              </a:ext>
            </a:extLst>
          </p:cNvPr>
          <p:cNvSpPr>
            <a:spLocks noGrp="1"/>
          </p:cNvSpPr>
          <p:nvPr>
            <p:ph type="body" sz="quarter" idx="12"/>
          </p:nvPr>
        </p:nvSpPr>
        <p:spPr>
          <a:xfrm>
            <a:off x="3125949" y="2241178"/>
            <a:ext cx="5940100" cy="1408925"/>
          </a:xfrm>
        </p:spPr>
        <p:txBody>
          <a:bodyPr>
            <a:normAutofit/>
          </a:bodyPr>
          <a:lstStyle/>
          <a:p>
            <a:r>
              <a:rPr lang="en-US" sz="8800"/>
              <a:t>Thank you</a:t>
            </a:r>
          </a:p>
        </p:txBody>
      </p:sp>
      <p:sp>
        <p:nvSpPr>
          <p:cNvPr id="5" name="Text Placeholder 1">
            <a:extLst>
              <a:ext uri="{FF2B5EF4-FFF2-40B4-BE49-F238E27FC236}">
                <a16:creationId xmlns:a16="http://schemas.microsoft.com/office/drawing/2014/main" xmlns="" id="{3F1A4BD0-B2DB-7E48-B131-62CD15B3A19A}"/>
              </a:ext>
            </a:extLst>
          </p:cNvPr>
          <p:cNvSpPr txBox="1">
            <a:spLocks/>
          </p:cNvSpPr>
          <p:nvPr/>
        </p:nvSpPr>
        <p:spPr>
          <a:xfrm>
            <a:off x="3378710"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7" name="Picture 6">
            <a:extLst>
              <a:ext uri="{FF2B5EF4-FFF2-40B4-BE49-F238E27FC236}">
                <a16:creationId xmlns:a16="http://schemas.microsoft.com/office/drawing/2014/main" xmlns="" id="{58E93761-388F-D346-8305-F7D37A8F2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710" y="4493342"/>
            <a:ext cx="2343664" cy="252065"/>
          </a:xfrm>
          <a:prstGeom prst="rect">
            <a:avLst/>
          </a:prstGeom>
        </p:spPr>
      </p:pic>
      <p:sp>
        <p:nvSpPr>
          <p:cNvPr id="8" name="Text Placeholder 1">
            <a:extLst>
              <a:ext uri="{FF2B5EF4-FFF2-40B4-BE49-F238E27FC236}">
                <a16:creationId xmlns:a16="http://schemas.microsoft.com/office/drawing/2014/main" xmlns="" id="{79205F23-F3F1-554C-9958-8467B12BAD6A}"/>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9" name="Text Placeholder 1">
            <a:extLst>
              <a:ext uri="{FF2B5EF4-FFF2-40B4-BE49-F238E27FC236}">
                <a16:creationId xmlns:a16="http://schemas.microsoft.com/office/drawing/2014/main" xmlns="" id="{CC265088-6686-644B-82A2-81D83D92B031}"/>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1743249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69243" y="826868"/>
            <a:ext cx="11107324" cy="1929759"/>
          </a:xfrm>
        </p:spPr>
        <p:txBody>
          <a:bodyPr/>
          <a:lstStyle/>
          <a:p>
            <a:pPr marL="0" lvl="0">
              <a:lnSpc>
                <a:spcPct val="95192"/>
              </a:lnSpc>
              <a:spcBef>
                <a:spcPts val="0"/>
              </a:spcBef>
            </a:pPr>
            <a:r>
              <a:rPr lang="en-GB"/>
              <a:t>Explorer Scout Young Leader Training</a:t>
            </a:r>
            <a:br>
              <a:rPr lang="en-GB"/>
            </a:br>
            <a:endParaRPr lang="en-US"/>
          </a:p>
        </p:txBody>
      </p:sp>
      <p:sp>
        <p:nvSpPr>
          <p:cNvPr id="3" name="Rectangle 2"/>
          <p:cNvSpPr/>
          <p:nvPr/>
        </p:nvSpPr>
        <p:spPr>
          <a:xfrm>
            <a:off x="662917" y="2169043"/>
            <a:ext cx="8016888" cy="461665"/>
          </a:xfrm>
          <a:prstGeom prst="rect">
            <a:avLst/>
          </a:prstGeom>
        </p:spPr>
        <p:txBody>
          <a:bodyPr wrap="square" lIns="91440" tIns="45720" rIns="91440" bIns="45720" anchor="t">
            <a:spAutoFit/>
          </a:bodyPr>
          <a:lstStyle/>
          <a:p>
            <a:pPr marL="10795">
              <a:buSzPts val="1625"/>
            </a:pPr>
            <a:r>
              <a:rPr lang="en-GB" sz="2400" dirty="0"/>
              <a:t>Module K – First Aid</a:t>
            </a:r>
            <a:endParaRPr lang="en-US" dirty="0"/>
          </a:p>
        </p:txBody>
      </p:sp>
    </p:spTree>
    <p:extLst>
      <p:ext uri="{BB962C8B-B14F-4D97-AF65-F5344CB8AC3E}">
        <p14:creationId xmlns:p14="http://schemas.microsoft.com/office/powerpoint/2010/main" val="3740870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5713956E-5891-4E48-9C39-8F4832CC4B98}"/>
              </a:ext>
            </a:extLst>
          </p:cNvPr>
          <p:cNvSpPr>
            <a:spLocks noGrp="1"/>
          </p:cNvSpPr>
          <p:nvPr>
            <p:ph type="ctrTitle"/>
          </p:nvPr>
        </p:nvSpPr>
        <p:spPr>
          <a:xfrm>
            <a:off x="493140" y="328424"/>
            <a:ext cx="5750325" cy="207749"/>
          </a:xfrm>
        </p:spPr>
        <p:txBody>
          <a:bodyPr/>
          <a:lstStyle/>
          <a:p>
            <a:r>
              <a:rPr lang="en-GB" b="1"/>
              <a:t>Do more. Be more</a:t>
            </a:r>
          </a:p>
        </p:txBody>
      </p:sp>
      <p:sp>
        <p:nvSpPr>
          <p:cNvPr id="13" name="Text Placeholder 3">
            <a:extLst>
              <a:ext uri="{FF2B5EF4-FFF2-40B4-BE49-F238E27FC236}">
                <a16:creationId xmlns:a16="http://schemas.microsoft.com/office/drawing/2014/main" xmlns="" id="{70C7BBBE-EA02-8341-A8EF-960B935FEFEC}"/>
              </a:ext>
            </a:extLst>
          </p:cNvPr>
          <p:cNvSpPr txBox="1">
            <a:spLocks/>
          </p:cNvSpPr>
          <p:nvPr/>
        </p:nvSpPr>
        <p:spPr>
          <a:xfrm>
            <a:off x="493140" y="1149948"/>
            <a:ext cx="5554557" cy="4502943"/>
          </a:xfrm>
          <a:prstGeom prst="rect">
            <a:avLst/>
          </a:prstGeom>
        </p:spPr>
        <p:txBody>
          <a:bodyPr vert="horz" lIns="0" tIns="0" rIns="0" bIns="0" rtlCol="0" anchor="t">
            <a:noAutofit/>
          </a:bodyPr>
          <a:lstStyle>
            <a:lvl1pPr marL="133200"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indent="-122400" algn="l" defTabSz="685800" rtl="0" eaLnBrk="1" latinLnBrk="0" hangingPunct="1">
              <a:lnSpc>
                <a:spcPts val="2055"/>
              </a:lnSpc>
              <a:spcBef>
                <a:spcPts val="1706"/>
              </a:spcBef>
              <a:buClr>
                <a:schemeClr val="tx2"/>
              </a:buClr>
              <a:buSzPct val="125000"/>
              <a:buFont typeface="Arial" panose="020B0604020202020204" pitchFamily="34" charset="0"/>
              <a:buChar char="•"/>
              <a:tabLst/>
              <a:defRPr lang="en-US" sz="1800" b="1" i="0" kern="1200" dirty="0" smtClean="0">
                <a:solidFill>
                  <a:schemeClr val="tx2"/>
                </a:solidFill>
                <a:latin typeface="Nunito Sans Black" charset="0"/>
                <a:ea typeface="Nunito Sans Black" charset="0"/>
                <a:cs typeface="Nunito Sans Black" charset="0"/>
              </a:defRPr>
            </a:lvl2pPr>
            <a:lvl3pPr marL="9525" marR="3810" indent="-122400" algn="l" defTabSz="685800" rtl="0" eaLnBrk="1" latinLnBrk="0" hangingPunct="1">
              <a:lnSpc>
                <a:spcPts val="2055"/>
              </a:lnSpc>
              <a:spcBef>
                <a:spcPts val="315"/>
              </a:spcBef>
              <a:buClr>
                <a:schemeClr val="tx1"/>
              </a:buClr>
              <a:buSzPct val="125000"/>
              <a:buFont typeface="Arial" panose="020B0604020202020204" pitchFamily="34" charset="0"/>
              <a:buChar char="•"/>
              <a:tabLst/>
              <a:defRPr lang="en-US" sz="1800" b="1" i="0" kern="1200" spc="-45" dirty="0" smtClean="0">
                <a:solidFill>
                  <a:schemeClr val="tx2"/>
                </a:solidFill>
                <a:latin typeface="Nunito Sans" charset="0"/>
                <a:ea typeface="Nunito Sans" charset="0"/>
                <a:cs typeface="Nunito Sans" charset="0"/>
              </a:defRPr>
            </a:lvl3pPr>
            <a:lvl4pPr marL="9525" marR="3810" indent="-122400" algn="l" defTabSz="685800" rtl="0" eaLnBrk="1" latinLnBrk="0" hangingPunct="1">
              <a:lnSpc>
                <a:spcPts val="1950"/>
              </a:lnSpc>
              <a:spcBef>
                <a:spcPts val="315"/>
              </a:spcBef>
              <a:buClr>
                <a:schemeClr val="tx1"/>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4pPr>
            <a:lvl5pPr marL="9525"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a:solidFill>
                  <a:schemeClr val="tx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lvl="1" indent="0">
              <a:buClr>
                <a:srgbClr val="003A82"/>
              </a:buClr>
              <a:buNone/>
            </a:pPr>
            <a:r>
              <a:rPr lang="en-GB" sz="4000" dirty="0">
                <a:solidFill>
                  <a:srgbClr val="003A82"/>
                </a:solidFill>
                <a:latin typeface="Nunito Sans Black"/>
              </a:rPr>
              <a:t>Welcome</a:t>
            </a:r>
            <a:endParaRPr lang="en-GB" sz="4000" dirty="0">
              <a:solidFill>
                <a:srgbClr val="003A82"/>
              </a:solidFill>
            </a:endParaRPr>
          </a:p>
          <a:p>
            <a:pPr marL="0" lvl="1" indent="0">
              <a:buClr>
                <a:srgbClr val="003A82"/>
              </a:buClr>
              <a:buNone/>
            </a:pPr>
            <a:endParaRPr lang="en-GB" dirty="0">
              <a:solidFill>
                <a:srgbClr val="003A82"/>
              </a:solidFill>
            </a:endParaRPr>
          </a:p>
          <a:p>
            <a:pPr marL="10795" indent="0">
              <a:buNone/>
            </a:pPr>
            <a:r>
              <a:rPr lang="en-GB" dirty="0">
                <a:solidFill>
                  <a:srgbClr val="003A82"/>
                </a:solidFill>
              </a:rPr>
              <a:t>The objectives of this module are that of the course undertaken or the qualification obtained (see below)</a:t>
            </a:r>
            <a:br>
              <a:rPr lang="en-GB" dirty="0">
                <a:solidFill>
                  <a:srgbClr val="003A82"/>
                </a:solidFill>
              </a:rPr>
            </a:br>
            <a:r>
              <a:rPr lang="en-GB" dirty="0">
                <a:solidFill>
                  <a:srgbClr val="003A82"/>
                </a:solidFill>
              </a:rPr>
              <a:t>Explorer Scout Young Leaders need to do one of these to complete this module:</a:t>
            </a:r>
          </a:p>
          <a:p>
            <a:pPr marL="10795" indent="0">
              <a:buNone/>
            </a:pPr>
            <a:endParaRPr lang="en-GB" dirty="0">
              <a:solidFill>
                <a:srgbClr val="003A82"/>
              </a:solidFill>
            </a:endParaRPr>
          </a:p>
          <a:p>
            <a:pPr marL="296545" indent="-285750"/>
            <a:r>
              <a:rPr lang="en-GB" dirty="0">
                <a:solidFill>
                  <a:srgbClr val="003A82"/>
                </a:solidFill>
              </a:rPr>
              <a:t>attend a First Response </a:t>
            </a:r>
            <a:r>
              <a:rPr lang="en-GB" dirty="0" smtClean="0">
                <a:solidFill>
                  <a:srgbClr val="003A82"/>
                </a:solidFill>
              </a:rPr>
              <a:t>course</a:t>
            </a:r>
          </a:p>
          <a:p>
            <a:pPr marL="296545" indent="-285750"/>
            <a:r>
              <a:rPr lang="en-GB" dirty="0" smtClean="0">
                <a:solidFill>
                  <a:srgbClr val="003A82"/>
                </a:solidFill>
              </a:rPr>
              <a:t>gain </a:t>
            </a:r>
            <a:r>
              <a:rPr lang="en-GB" dirty="0">
                <a:solidFill>
                  <a:srgbClr val="003A82"/>
                </a:solidFill>
              </a:rPr>
              <a:t>Stage 4 of the Emergency Aid Staged Activity </a:t>
            </a:r>
            <a:r>
              <a:rPr lang="en-GB" dirty="0" smtClean="0">
                <a:solidFill>
                  <a:srgbClr val="003A82"/>
                </a:solidFill>
              </a:rPr>
              <a:t>Badge</a:t>
            </a:r>
          </a:p>
          <a:p>
            <a:pPr marL="296545" indent="-285750"/>
            <a:r>
              <a:rPr lang="en-GB" dirty="0" smtClean="0">
                <a:solidFill>
                  <a:srgbClr val="003A82"/>
                </a:solidFill>
              </a:rPr>
              <a:t>gain </a:t>
            </a:r>
            <a:r>
              <a:rPr lang="en-GB" dirty="0">
                <a:solidFill>
                  <a:srgbClr val="003A82"/>
                </a:solidFill>
              </a:rPr>
              <a:t>the Lifesaver Activity Badge for the Explorer Scout </a:t>
            </a:r>
            <a:r>
              <a:rPr lang="en-GB" dirty="0" smtClean="0">
                <a:solidFill>
                  <a:srgbClr val="003A82"/>
                </a:solidFill>
              </a:rPr>
              <a:t>section</a:t>
            </a:r>
          </a:p>
          <a:p>
            <a:pPr marL="296545" indent="-285750"/>
            <a:r>
              <a:rPr lang="en-GB" dirty="0" smtClean="0">
                <a:solidFill>
                  <a:srgbClr val="003A82"/>
                </a:solidFill>
              </a:rPr>
              <a:t>gain </a:t>
            </a:r>
            <a:r>
              <a:rPr lang="en-GB" dirty="0">
                <a:solidFill>
                  <a:srgbClr val="003A82"/>
                </a:solidFill>
              </a:rPr>
              <a:t>any other equivalent qualification in agreement with the Explorer Scout Leader (Young Leader)</a:t>
            </a:r>
          </a:p>
          <a:p>
            <a:pPr marL="10795" indent="0">
              <a:buNone/>
            </a:pPr>
            <a:endParaRPr lang="en-GB" dirty="0">
              <a:solidFill>
                <a:srgbClr val="003A82"/>
              </a:solidFill>
            </a:endParaRPr>
          </a:p>
          <a:p>
            <a:pPr marL="10795" indent="0">
              <a:buNone/>
            </a:pPr>
            <a:r>
              <a:rPr lang="en-GB" dirty="0">
                <a:solidFill>
                  <a:srgbClr val="003A82"/>
                </a:solidFill>
              </a:rPr>
              <a:t/>
            </a:r>
            <a:br>
              <a:rPr lang="en-GB" dirty="0">
                <a:solidFill>
                  <a:srgbClr val="003A82"/>
                </a:solidFill>
              </a:rPr>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sp>
        <p:nvSpPr>
          <p:cNvPr id="14" name="TextBox 13">
            <a:extLst>
              <a:ext uri="{FF2B5EF4-FFF2-40B4-BE49-F238E27FC236}">
                <a16:creationId xmlns:a16="http://schemas.microsoft.com/office/drawing/2014/main" xmlns="" id="{B24D101F-1693-E345-9B9D-239C12A686FC}"/>
              </a:ext>
            </a:extLst>
          </p:cNvPr>
          <p:cNvSpPr txBox="1"/>
          <p:nvPr/>
        </p:nvSpPr>
        <p:spPr>
          <a:xfrm>
            <a:off x="6920649" y="1307549"/>
            <a:ext cx="4793782" cy="2554545"/>
          </a:xfrm>
          <a:prstGeom prst="rect">
            <a:avLst/>
          </a:prstGeom>
          <a:noFill/>
        </p:spPr>
        <p:txBody>
          <a:bodyPr wrap="square" lIns="72000" rtlCol="0">
            <a:spAutoFit/>
          </a:bodyPr>
          <a:lstStyle/>
          <a:p>
            <a:r>
              <a:rPr lang="en-GB" sz="8000" b="1" dirty="0">
                <a:solidFill>
                  <a:srgbClr val="003A82"/>
                </a:solidFill>
                <a:latin typeface="Nunito Sans Black" pitchFamily="2" charset="77"/>
              </a:rPr>
              <a:t>Do more. </a:t>
            </a:r>
          </a:p>
          <a:p>
            <a:r>
              <a:rPr lang="en-GB" sz="8000" b="1" dirty="0">
                <a:solidFill>
                  <a:srgbClr val="003A82"/>
                </a:solidFill>
                <a:latin typeface="Nunito Sans Black" pitchFamily="2" charset="77"/>
              </a:rPr>
              <a:t>Be </a:t>
            </a:r>
            <a:r>
              <a:rPr lang="en-GB" sz="8000" b="1" dirty="0" smtClean="0">
                <a:solidFill>
                  <a:srgbClr val="003A82"/>
                </a:solidFill>
                <a:latin typeface="Nunito Sans Black" pitchFamily="2" charset="77"/>
              </a:rPr>
              <a:t>more.</a:t>
            </a:r>
            <a:endParaRPr lang="en-US" sz="8000" b="1" dirty="0">
              <a:solidFill>
                <a:srgbClr val="003A82"/>
              </a:solidFill>
              <a:latin typeface="Nunito Sans Black" pitchFamily="2" charset="77"/>
            </a:endParaRPr>
          </a:p>
        </p:txBody>
      </p:sp>
      <p:sp>
        <p:nvSpPr>
          <p:cNvPr id="5" name="Text Placeholder 1">
            <a:extLst>
              <a:ext uri="{FF2B5EF4-FFF2-40B4-BE49-F238E27FC236}">
                <a16:creationId xmlns:a16="http://schemas.microsoft.com/office/drawing/2014/main" xmlns="" id="{8BCF033D-0AE1-4944-B6D7-5D80531760B3}"/>
              </a:ext>
            </a:extLst>
          </p:cNvPr>
          <p:cNvSpPr txBox="1">
            <a:spLocks/>
          </p:cNvSpPr>
          <p:nvPr/>
        </p:nvSpPr>
        <p:spPr>
          <a:xfrm>
            <a:off x="7055975" y="3711985"/>
            <a:ext cx="4831225" cy="552007"/>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200" kern="0"/>
              <a:t>Young Leaders’ Scheme</a:t>
            </a:r>
          </a:p>
        </p:txBody>
      </p:sp>
      <p:pic>
        <p:nvPicPr>
          <p:cNvPr id="6" name="Picture 5">
            <a:extLst>
              <a:ext uri="{FF2B5EF4-FFF2-40B4-BE49-F238E27FC236}">
                <a16:creationId xmlns:a16="http://schemas.microsoft.com/office/drawing/2014/main" xmlns="" id="{66AB446D-F2BB-DC4B-A4FF-594AD31F5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975" y="4405059"/>
            <a:ext cx="2343664" cy="252065"/>
          </a:xfrm>
          <a:prstGeom prst="rect">
            <a:avLst/>
          </a:prstGeom>
        </p:spPr>
      </p:pic>
    </p:spTree>
    <p:extLst>
      <p:ext uri="{BB962C8B-B14F-4D97-AF65-F5344CB8AC3E}">
        <p14:creationId xmlns:p14="http://schemas.microsoft.com/office/powerpoint/2010/main" val="154277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a:latin typeface="Nunito Sans Black"/>
              </a:rPr>
              <a:t>Getting to know you...</a:t>
            </a:r>
            <a:endParaRPr lang="en-GB"/>
          </a:p>
        </p:txBody>
      </p:sp>
      <p:pic>
        <p:nvPicPr>
          <p:cNvPr id="3" name="Picture 2" descr="A group of people at a table&#10;&#10;Description automatically generated">
            <a:extLst>
              <a:ext uri="{FF2B5EF4-FFF2-40B4-BE49-F238E27FC236}">
                <a16:creationId xmlns:a16="http://schemas.microsoft.com/office/drawing/2014/main" xmlns="" id="{8FACBCE6-24FB-ED95-F00F-EE296134B29B}"/>
              </a:ext>
            </a:extLst>
          </p:cNvPr>
          <p:cNvPicPr>
            <a:picLocks noChangeAspect="1"/>
          </p:cNvPicPr>
          <p:nvPr/>
        </p:nvPicPr>
        <p:blipFill>
          <a:blip r:embed="rId3"/>
          <a:stretch>
            <a:fillRect/>
          </a:stretch>
        </p:blipFill>
        <p:spPr>
          <a:xfrm>
            <a:off x="7143139" y="2757237"/>
            <a:ext cx="3410170" cy="3358816"/>
          </a:xfrm>
          <a:prstGeom prst="rect">
            <a:avLst/>
          </a:prstGeom>
          <a:ln>
            <a:noFill/>
          </a:ln>
        </p:spPr>
      </p:pic>
    </p:spTree>
    <p:extLst>
      <p:ext uri="{BB962C8B-B14F-4D97-AF65-F5344CB8AC3E}">
        <p14:creationId xmlns:p14="http://schemas.microsoft.com/office/powerpoint/2010/main" val="763219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150" y="1807535"/>
            <a:ext cx="4821560" cy="4057148"/>
          </a:xfrm>
        </p:spPr>
        <p:txBody>
          <a:bodyPr vert="horz" lIns="0" tIns="0" rIns="0" bIns="0" rtlCol="0" anchor="t">
            <a:noAutofit/>
          </a:bodyPr>
          <a:lstStyle/>
          <a:p>
            <a:pPr marL="0">
              <a:lnSpc>
                <a:spcPct val="100000"/>
              </a:lnSpc>
              <a:spcBef>
                <a:spcPts val="1000"/>
              </a:spcBef>
            </a:pPr>
            <a:r>
              <a:rPr lang="en-GB" sz="1850" dirty="0">
                <a:solidFill>
                  <a:srgbClr val="002060"/>
                </a:solidFill>
                <a:latin typeface="+mn-lt"/>
              </a:rPr>
              <a:t>This module aims to ensure that Explorer Scout Young Leaders have the understanding and skills to act in an emergency. </a:t>
            </a:r>
            <a:endParaRPr lang="en-US" sz="1850" dirty="0">
              <a:solidFill>
                <a:srgbClr val="FFFFFF"/>
              </a:solidFill>
              <a:latin typeface="+mn-lt"/>
            </a:endParaRPr>
          </a:p>
          <a:p>
            <a:pPr marL="0">
              <a:lnSpc>
                <a:spcPct val="100000"/>
              </a:lnSpc>
              <a:spcBef>
                <a:spcPts val="1000"/>
              </a:spcBef>
            </a:pPr>
            <a:r>
              <a:rPr lang="en-GB" sz="1850" dirty="0">
                <a:solidFill>
                  <a:srgbClr val="002060"/>
                </a:solidFill>
                <a:latin typeface="+mn-lt"/>
              </a:rPr>
              <a:t>Training in emergency response is becoming an essential requirement for many jobs and courses. These skills are invaluable for Explorer Scout Young Leaders . That’s why training in emergency aid is part of the Scheme. </a:t>
            </a:r>
            <a:endParaRPr lang="en-US" sz="1850" dirty="0">
              <a:solidFill>
                <a:srgbClr val="FFFFFF"/>
              </a:solidFill>
              <a:latin typeface="+mn-lt"/>
            </a:endParaRPr>
          </a:p>
          <a:p>
            <a:pPr marL="0">
              <a:lnSpc>
                <a:spcPct val="100000"/>
              </a:lnSpc>
              <a:spcBef>
                <a:spcPts val="1000"/>
              </a:spcBef>
            </a:pPr>
            <a:r>
              <a:rPr lang="en-GB" sz="1850" dirty="0">
                <a:solidFill>
                  <a:srgbClr val="002060"/>
                </a:solidFill>
                <a:latin typeface="+mn-lt"/>
              </a:rPr>
              <a:t>Given the wide availability of training courses in first and emergency aid, Explorer Scout Young Leaders complete this module by attending a recognised training course.</a:t>
            </a:r>
            <a:endParaRPr lang="en-US" sz="1850" dirty="0">
              <a:latin typeface="+mn-lt"/>
            </a:endParaRPr>
          </a:p>
          <a:p>
            <a:pPr marL="10795"/>
            <a:endParaRPr lang="en-GB" dirty="0">
              <a:solidFill>
                <a:srgbClr val="FFFFFF"/>
              </a:solidFill>
            </a:endParaRPr>
          </a:p>
        </p:txBody>
      </p:sp>
      <p:sp>
        <p:nvSpPr>
          <p:cNvPr id="4" name="Title 3"/>
          <p:cNvSpPr>
            <a:spLocks noGrp="1"/>
          </p:cNvSpPr>
          <p:nvPr>
            <p:ph type="ctrTitle"/>
          </p:nvPr>
        </p:nvSpPr>
        <p:spPr>
          <a:xfrm>
            <a:off x="710150" y="1135422"/>
            <a:ext cx="5750325" cy="369332"/>
          </a:xfrm>
        </p:spPr>
        <p:txBody>
          <a:bodyPr/>
          <a:lstStyle/>
          <a:p>
            <a:r>
              <a:rPr lang="en-GB" dirty="0">
                <a:latin typeface="Nunito Sans Black" panose="00000A00000000000000" pitchFamily="2" charset="0"/>
              </a:rPr>
              <a:t>Why do we cover First Aid?</a:t>
            </a:r>
            <a:endParaRPr lang="en-US" dirty="0">
              <a:latin typeface="Nunito Sans Black" panose="00000A00000000000000" pitchFamily="2" charset="0"/>
            </a:endParaRPr>
          </a:p>
        </p:txBody>
      </p:sp>
      <p:sp>
        <p:nvSpPr>
          <p:cNvPr id="6" name="Picture Placeholder 5">
            <a:extLst>
              <a:ext uri="{FF2B5EF4-FFF2-40B4-BE49-F238E27FC236}">
                <a16:creationId xmlns:a16="http://schemas.microsoft.com/office/drawing/2014/main" xmlns="" id="{E9FAFEE7-4675-9787-C1BD-58B23987BE0B}"/>
              </a:ext>
            </a:extLst>
          </p:cNvPr>
          <p:cNvSpPr>
            <a:spLocks noGrp="1"/>
          </p:cNvSpPr>
          <p:nvPr>
            <p:ph type="pic" sz="quarter" idx="11"/>
          </p:nvPr>
        </p:nvSpPr>
        <p:spPr/>
      </p:sp>
    </p:spTree>
    <p:extLst>
      <p:ext uri="{BB962C8B-B14F-4D97-AF65-F5344CB8AC3E}">
        <p14:creationId xmlns:p14="http://schemas.microsoft.com/office/powerpoint/2010/main" val="3815584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81735" y="1714165"/>
            <a:ext cx="9906309" cy="2044149"/>
          </a:xfrm>
        </p:spPr>
        <p:txBody>
          <a:bodyPr/>
          <a:lstStyle/>
          <a:p>
            <a:r>
              <a:rPr lang="en-US" dirty="0">
                <a:latin typeface="Nunito Sans Black"/>
              </a:rPr>
              <a:t>Option 1: attend a First Response course</a:t>
            </a:r>
          </a:p>
          <a:p>
            <a:endParaRPr lang="en-US" dirty="0"/>
          </a:p>
        </p:txBody>
      </p:sp>
    </p:spTree>
    <p:extLst>
      <p:ext uri="{BB962C8B-B14F-4D97-AF65-F5344CB8AC3E}">
        <p14:creationId xmlns:p14="http://schemas.microsoft.com/office/powerpoint/2010/main" val="1763875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658832" y="1986226"/>
            <a:ext cx="9906309" cy="1354217"/>
          </a:xfrm>
        </p:spPr>
        <p:txBody>
          <a:bodyPr/>
          <a:lstStyle/>
          <a:p>
            <a:r>
              <a:rPr lang="en-US" dirty="0">
                <a:latin typeface="Nunito Sans Black"/>
              </a:rPr>
              <a:t>Option 2: Stage 4 of the Emergency Aid Staged Activity Badge</a:t>
            </a:r>
          </a:p>
        </p:txBody>
      </p:sp>
      <p:pic>
        <p:nvPicPr>
          <p:cNvPr id="7" name="Picture 6" descr="A blue circle with a green and white cross on it&#10;&#10;Description automatically generated">
            <a:extLst>
              <a:ext uri="{FF2B5EF4-FFF2-40B4-BE49-F238E27FC236}">
                <a16:creationId xmlns:a16="http://schemas.microsoft.com/office/drawing/2014/main" xmlns="" id="{A86FD228-97BD-EBA0-1836-83FF3C9FE94A}"/>
              </a:ext>
            </a:extLst>
          </p:cNvPr>
          <p:cNvPicPr>
            <a:picLocks noChangeAspect="1"/>
          </p:cNvPicPr>
          <p:nvPr/>
        </p:nvPicPr>
        <p:blipFill>
          <a:blip r:embed="rId3"/>
          <a:stretch>
            <a:fillRect/>
          </a:stretch>
        </p:blipFill>
        <p:spPr>
          <a:xfrm>
            <a:off x="7479891" y="3141407"/>
            <a:ext cx="3352801" cy="3377381"/>
          </a:xfrm>
          <a:prstGeom prst="rect">
            <a:avLst/>
          </a:prstGeom>
        </p:spPr>
      </p:pic>
    </p:spTree>
    <p:extLst>
      <p:ext uri="{BB962C8B-B14F-4D97-AF65-F5344CB8AC3E}">
        <p14:creationId xmlns:p14="http://schemas.microsoft.com/office/powerpoint/2010/main" val="2374017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658832" y="1986226"/>
            <a:ext cx="9906309" cy="1354217"/>
          </a:xfrm>
        </p:spPr>
        <p:txBody>
          <a:bodyPr/>
          <a:lstStyle/>
          <a:p>
            <a:r>
              <a:rPr lang="en-US" dirty="0">
                <a:latin typeface="Nunito Sans Black"/>
              </a:rPr>
              <a:t>Option 3: Lifesaver Activity Badge for the Explorer Scout section</a:t>
            </a:r>
          </a:p>
        </p:txBody>
      </p:sp>
      <p:pic>
        <p:nvPicPr>
          <p:cNvPr id="3" name="Picture 2" descr="A blue circle with white circle and yellow circle and white circle with yellow circle and white circle with yellow circle and white circle with yellow circle and white circle with yellow circle and white circle with yellow circle&#10;&#10;Description automatically generated">
            <a:extLst>
              <a:ext uri="{FF2B5EF4-FFF2-40B4-BE49-F238E27FC236}">
                <a16:creationId xmlns:a16="http://schemas.microsoft.com/office/drawing/2014/main" xmlns="" id="{9014450D-95DC-B68C-433D-BC517199A5EF}"/>
              </a:ext>
            </a:extLst>
          </p:cNvPr>
          <p:cNvPicPr>
            <a:picLocks noChangeAspect="1"/>
          </p:cNvPicPr>
          <p:nvPr/>
        </p:nvPicPr>
        <p:blipFill>
          <a:blip r:embed="rId3"/>
          <a:stretch>
            <a:fillRect/>
          </a:stretch>
        </p:blipFill>
        <p:spPr>
          <a:xfrm>
            <a:off x="7393859" y="3338051"/>
            <a:ext cx="3463413" cy="3438833"/>
          </a:xfrm>
          <a:prstGeom prst="rect">
            <a:avLst/>
          </a:prstGeom>
        </p:spPr>
      </p:pic>
    </p:spTree>
    <p:extLst>
      <p:ext uri="{BB962C8B-B14F-4D97-AF65-F5344CB8AC3E}">
        <p14:creationId xmlns:p14="http://schemas.microsoft.com/office/powerpoint/2010/main" val="2483796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658832" y="1309118"/>
            <a:ext cx="9906309" cy="2031325"/>
          </a:xfrm>
        </p:spPr>
        <p:txBody>
          <a:bodyPr/>
          <a:lstStyle/>
          <a:p>
            <a:r>
              <a:rPr lang="en-US" dirty="0">
                <a:latin typeface="Nunito Sans Black"/>
              </a:rPr>
              <a:t>Option 4: Equivalent qualification in agreement with the Explorer Scout Leader (Young Leader)</a:t>
            </a:r>
          </a:p>
        </p:txBody>
      </p:sp>
    </p:spTree>
    <p:extLst>
      <p:ext uri="{BB962C8B-B14F-4D97-AF65-F5344CB8AC3E}">
        <p14:creationId xmlns:p14="http://schemas.microsoft.com/office/powerpoint/2010/main" val="578189003"/>
      </p:ext>
    </p:extLst>
  </p:cSld>
  <p:clrMapOvr>
    <a:masterClrMapping/>
  </p:clrMapOvr>
</p:sld>
</file>

<file path=ppt/theme/theme1.xml><?xml version="1.0" encoding="utf-8"?>
<a:theme xmlns:a="http://schemas.openxmlformats.org/drawingml/2006/main" name="Office Theme">
  <a:themeElements>
    <a:clrScheme name="WSJ Korea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SJ25 Korea-powerpoint-template" id="{02AC4CAF-9426-E440-A08B-F23A27D0CE7F}" vid="{EFE6F48D-6D7A-8243-96B1-80110B7243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ee45288-59b2-43a8-840c-5e95452990ca" xsi:nil="true"/>
    <lcf76f155ced4ddcb4097134ff3c332f xmlns="dc55246a-24fe-4e1a-9053-664acc5c9a9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BD96487254144F92710964126C5BF4" ma:contentTypeVersion="15" ma:contentTypeDescription="Create a new document." ma:contentTypeScope="" ma:versionID="d274875b0903e0babdb6953a62ecd1f7">
  <xsd:schema xmlns:xsd="http://www.w3.org/2001/XMLSchema" xmlns:xs="http://www.w3.org/2001/XMLSchema" xmlns:p="http://schemas.microsoft.com/office/2006/metadata/properties" xmlns:ns2="dc55246a-24fe-4e1a-9053-664acc5c9a98" xmlns:ns3="1ee45288-59b2-43a8-840c-5e95452990ca" targetNamespace="http://schemas.microsoft.com/office/2006/metadata/properties" ma:root="true" ma:fieldsID="260a4538f02c6810284e9beb97e1ffd4" ns2:_="" ns3:_="">
    <xsd:import namespace="dc55246a-24fe-4e1a-9053-664acc5c9a98"/>
    <xsd:import namespace="1ee45288-59b2-43a8-840c-5e95452990c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55246a-24fe-4e1a-9053-664acc5c9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e45288-59b2-43a8-840c-5e95452990c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c38b48c-01d0-4702-98bf-d9d7d8bd9dc2}" ma:internalName="TaxCatchAll" ma:showField="CatchAllData" ma:web="1ee45288-59b2-43a8-840c-5e95452990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851A09-981E-4452-8485-0311281437A7}">
  <ds:schemaRefs>
    <ds:schemaRef ds:uri="http://schemas.microsoft.com/office/2006/documentManagement/types"/>
    <ds:schemaRef ds:uri="dc55246a-24fe-4e1a-9053-664acc5c9a98"/>
    <ds:schemaRef ds:uri="1ee45288-59b2-43a8-840c-5e95452990ca"/>
    <ds:schemaRef ds:uri="http://purl.org/dc/dcmitype/"/>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F192886E-7F62-4E07-B440-681F9171286F}">
  <ds:schemaRefs>
    <ds:schemaRef ds:uri="1ee45288-59b2-43a8-840c-5e95452990ca"/>
    <ds:schemaRef ds:uri="dc55246a-24fe-4e1a-9053-664acc5c9a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40B8E05-3F5D-48C5-850B-B1212ECEBB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1189</TotalTime>
  <Words>207</Words>
  <Application>Microsoft Office PowerPoint</Application>
  <PresentationFormat>Widescreen</PresentationFormat>
  <Paragraphs>81</Paragraphs>
  <Slides>11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Nunito Sans Black</vt:lpstr>
      <vt:lpstr>Arial</vt:lpstr>
      <vt:lpstr>Nunito Sans SemiBold</vt:lpstr>
      <vt:lpstr>Nunito Sans</vt:lpstr>
      <vt:lpstr>Calibri</vt:lpstr>
      <vt:lpstr>Arboria Medium</vt:lpstr>
      <vt:lpstr>Office Theme</vt:lpstr>
      <vt:lpstr>PowerPoint Presentation</vt:lpstr>
      <vt:lpstr>Explorer Scout Young Leader Training </vt:lpstr>
      <vt:lpstr>Do more. Be more</vt:lpstr>
      <vt:lpstr>Getting to know you...</vt:lpstr>
      <vt:lpstr>Why do we cover First Aid?</vt:lpstr>
      <vt:lpstr>Option 1: attend a First Response course </vt:lpstr>
      <vt:lpstr>Option 2: Stage 4 of the Emergency Aid Staged Activity Badge</vt:lpstr>
      <vt:lpstr>Option 3: Lifesaver Activity Badge for the Explorer Scout section</vt:lpstr>
      <vt:lpstr>Option 4: Equivalent qualification in agreement with the Explorer Scout Leader (Young Leader)</vt:lpstr>
      <vt:lpstr>The Young Leader Scheme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Andrew Coe</cp:lastModifiedBy>
  <cp:revision>462</cp:revision>
  <dcterms:created xsi:type="dcterms:W3CDTF">2024-01-29T14:40:33Z</dcterms:created>
  <dcterms:modified xsi:type="dcterms:W3CDTF">2024-08-29T11:54:21Z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0x01010012BD96487254144F92710964126C5BF4</vt:lpwstr>
  </property>
  <property fmtid="{D5CDD505-2E9C-101B-9397-08002B2CF9AE}" pid="6" name="MediaServiceImageTags">
    <vt:lpwstr/>
  </property>
</Properties>
</file>