
<file path=[Content_Types].xml><?xml version="1.0" encoding="utf-8"?>
<Types xmlns="http://schemas.openxmlformats.org/package/2006/content-types">
  <Default Extension="fntdata" ContentType="application/x-fontdata"/>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0"/>
  </p:notesMasterIdLst>
  <p:sldIdLst>
    <p:sldId id="319" r:id="rId5"/>
    <p:sldId id="305" r:id="rId6"/>
    <p:sldId id="332" r:id="rId7"/>
    <p:sldId id="320" r:id="rId8"/>
    <p:sldId id="321" r:id="rId9"/>
    <p:sldId id="322" r:id="rId10"/>
    <p:sldId id="323" r:id="rId11"/>
    <p:sldId id="324" r:id="rId12"/>
    <p:sldId id="325" r:id="rId13"/>
    <p:sldId id="326" r:id="rId14"/>
    <p:sldId id="327" r:id="rId15"/>
    <p:sldId id="328" r:id="rId16"/>
    <p:sldId id="329" r:id="rId17"/>
    <p:sldId id="331" r:id="rId18"/>
    <p:sldId id="313" r:id="rId19"/>
  </p:sldIdLst>
  <p:sldSz cx="12192000" cy="6858000"/>
  <p:notesSz cx="16256000" cy="9144000"/>
  <p:embeddedFontLst>
    <p:embeddedFont>
      <p:font typeface="Nunito Sans" pitchFamily="2" charset="0"/>
      <p:regular r:id="rId21"/>
      <p:bold r:id="rId22"/>
      <p:italic r:id="rId23"/>
      <p:boldItalic r:id="rId24"/>
    </p:embeddedFont>
    <p:embeddedFont>
      <p:font typeface="Nunito Sans Black" pitchFamily="2" charset="0"/>
      <p:bold r:id="rId25"/>
      <p:boldItalic r:id="rId26"/>
    </p:embeddedFont>
  </p:embeddedFont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14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74AF8-05A2-8FE8-3A57-75B9FDB3DF22}" v="215" dt="2024-06-17T10:17:16.62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4"/>
  </p:normalViewPr>
  <p:slideViewPr>
    <p:cSldViewPr snapToGrid="0">
      <p:cViewPr varScale="1">
        <p:scale>
          <a:sx n="119" d="100"/>
          <a:sy n="119" d="100"/>
        </p:scale>
        <p:origin x="276" y="72"/>
      </p:cViewPr>
      <p:guideLst>
        <p:guide orient="horz" pos="2160"/>
        <p:guide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6.fntdata"/><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atin typeface="Nunito Sans" panose="00000500000000000000" pitchFamily="2" charset="0"/>
              </a:defRPr>
            </a:lvl1pPr>
          </a:lstStyle>
          <a:p>
            <a:endParaRPr lang="en-GB" dirty="0"/>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atin typeface="Nunito Sans" panose="00000500000000000000" pitchFamily="2" charset="0"/>
              </a:defRPr>
            </a:lvl1pPr>
          </a:lstStyle>
          <a:p>
            <a:fld id="{255396BA-BA0B-E646-B112-BDB6D130FD61}" type="datetimeFigureOut">
              <a:rPr lang="en-GB" smtClean="0"/>
              <a:pPr/>
              <a:t>01/07/2024</a:t>
            </a:fld>
            <a:endParaRPr lang="en-GB" dirty="0"/>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atin typeface="Nunito Sans" panose="00000500000000000000" pitchFamily="2" charset="0"/>
              </a:defRPr>
            </a:lvl1pPr>
          </a:lstStyle>
          <a:p>
            <a:endParaRPr lang="en-GB" dirty="0"/>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atin typeface="Nunito Sans" panose="00000500000000000000" pitchFamily="2" charset="0"/>
              </a:defRPr>
            </a:lvl1pPr>
          </a:lstStyle>
          <a:p>
            <a:fld id="{DC81CCE8-8669-844C-8A1E-83EDDE9464AC}" type="slidenum">
              <a:rPr lang="en-GB" smtClean="0"/>
              <a:pPr/>
              <a:t>‹#›</a:t>
            </a:fld>
            <a:endParaRPr lang="en-GB" dirty="0"/>
          </a:p>
        </p:txBody>
      </p:sp>
    </p:spTree>
    <p:extLst>
      <p:ext uri="{BB962C8B-B14F-4D97-AF65-F5344CB8AC3E}">
        <p14:creationId xmlns:p14="http://schemas.microsoft.com/office/powerpoint/2010/main" val="361657018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Nunito Sans" panose="00000500000000000000" pitchFamily="2" charset="0"/>
        <a:ea typeface="+mn-ea"/>
        <a:cs typeface="+mn-cs"/>
      </a:defRPr>
    </a:lvl1pPr>
    <a:lvl2pPr marL="342900" algn="l" defTabSz="685800" rtl="0" eaLnBrk="1" latinLnBrk="0" hangingPunct="1">
      <a:defRPr sz="900" kern="1200">
        <a:solidFill>
          <a:schemeClr val="tx1"/>
        </a:solidFill>
        <a:latin typeface="Nunito Sans" panose="00000500000000000000" pitchFamily="2" charset="0"/>
        <a:ea typeface="+mn-ea"/>
        <a:cs typeface="+mn-cs"/>
      </a:defRPr>
    </a:lvl2pPr>
    <a:lvl3pPr marL="685800" algn="l" defTabSz="685800" rtl="0" eaLnBrk="1" latinLnBrk="0" hangingPunct="1">
      <a:defRPr sz="900" kern="1200">
        <a:solidFill>
          <a:schemeClr val="tx1"/>
        </a:solidFill>
        <a:latin typeface="Nunito Sans" panose="00000500000000000000" pitchFamily="2" charset="0"/>
        <a:ea typeface="+mn-ea"/>
        <a:cs typeface="+mn-cs"/>
      </a:defRPr>
    </a:lvl3pPr>
    <a:lvl4pPr marL="1028700" algn="l" defTabSz="685800" rtl="0" eaLnBrk="1" latinLnBrk="0" hangingPunct="1">
      <a:defRPr sz="900" kern="1200">
        <a:solidFill>
          <a:schemeClr val="tx1"/>
        </a:solidFill>
        <a:latin typeface="Nunito Sans" panose="00000500000000000000" pitchFamily="2" charset="0"/>
        <a:ea typeface="+mn-ea"/>
        <a:cs typeface="+mn-cs"/>
      </a:defRPr>
    </a:lvl4pPr>
    <a:lvl5pPr marL="1371600" algn="l" defTabSz="685800" rtl="0" eaLnBrk="1" latinLnBrk="0" hangingPunct="1">
      <a:defRPr sz="900" kern="1200">
        <a:solidFill>
          <a:schemeClr val="tx1"/>
        </a:solidFill>
        <a:latin typeface="Nunito Sans" panose="00000500000000000000" pitchFamily="2"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1.jpg"/><Relationship Id="rId4" Type="http://schemas.openxmlformats.org/officeDocument/2006/relationships/image" Target="../media/image10.jp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8869" y="1586678"/>
            <a:ext cx="4834262" cy="35305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lide Aqua">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rgbClr val="FFFFFF"/>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id="{4172657D-AA9B-4F4D-B5B6-BA102684D61C}"/>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id="{AE94C7A1-806F-144B-BF92-4D4C2152B63E}"/>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id="{41E4F6EB-B07B-464D-9FC5-4CC0A003BC6F}"/>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44770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slide Red">
    <p:bg>
      <p:bgPr>
        <a:solidFill>
          <a:schemeClr val="accent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4"/>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id="{50248021-CDB1-884B-8922-522C04F9E996}"/>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id="{571B3383-73CD-FF4D-93FF-23B2819EC422}"/>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id="{A10898E6-1861-574C-B65E-C3DD19793F8C}"/>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805588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 Green">
    <p:bg>
      <p:bgPr>
        <a:solidFill>
          <a:schemeClr val="accent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3"/>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id="{44C8E871-E152-F649-9F9E-174AD7C348F6}"/>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id="{860517BC-BCE9-E04C-A6C2-1E9E9DEEE18B}"/>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id="{5D9FDE76-F466-AC40-8464-C208D90957B2}"/>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31452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bg>
      <p:bgPr>
        <a:solidFill>
          <a:schemeClr val="accent3"/>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7" name="Footer Placeholder 6"/>
          <p:cNvSpPr>
            <a:spLocks noGrp="1"/>
          </p:cNvSpPr>
          <p:nvPr>
            <p:ph type="ftr" sz="quarter" idx="10"/>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8" name="Slide Number Placeholder 7"/>
          <p:cNvSpPr>
            <a:spLocks noGrp="1"/>
          </p:cNvSpPr>
          <p:nvPr>
            <p:ph type="sldNum" sz="quarter" idx="11"/>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6"/>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28486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rgbClr val="FFFFFF"/>
                </a:solidFill>
                <a:latin typeface="Nunito Sans Black" charset="0"/>
                <a:ea typeface="Nunito Sans Black" charset="0"/>
                <a:cs typeface="Nunito Sans Black" charset="0"/>
              </a:rPr>
              <a:t>Do </a:t>
            </a:r>
            <a:r>
              <a:rPr sz="1350" b="0" i="0" spc="0" dirty="0">
                <a:solidFill>
                  <a:srgbClr val="FFFFFF"/>
                </a:solidFill>
                <a:latin typeface="Nunito Sans Black" charset="0"/>
                <a:ea typeface="Nunito Sans Black" charset="0"/>
                <a:cs typeface="Nunito Sans Black" charset="0"/>
              </a:rPr>
              <a:t>more. </a:t>
            </a:r>
            <a:r>
              <a:rPr sz="1350" b="0" i="0" dirty="0">
                <a:solidFill>
                  <a:srgbClr val="FFFFFF"/>
                </a:solidFill>
                <a:latin typeface="Nunito Sans Black" charset="0"/>
                <a:ea typeface="Nunito Sans Black" charset="0"/>
                <a:cs typeface="Nunito Sans Black" charset="0"/>
              </a:rPr>
              <a:t>Share </a:t>
            </a:r>
            <a:r>
              <a:rPr sz="1350" b="0" i="0" spc="0" dirty="0">
                <a:solidFill>
                  <a:srgbClr val="FFFFFF"/>
                </a:solidFill>
                <a:latin typeface="Nunito Sans Black" charset="0"/>
                <a:ea typeface="Nunito Sans Black" charset="0"/>
                <a:cs typeface="Nunito Sans Black" charset="0"/>
              </a:rPr>
              <a:t>more. </a:t>
            </a:r>
            <a:r>
              <a:rPr sz="1350" b="0" i="0" spc="-34" dirty="0">
                <a:solidFill>
                  <a:srgbClr val="FFFFFF"/>
                </a:solidFill>
                <a:latin typeface="Nunito Sans Black" charset="0"/>
                <a:ea typeface="Nunito Sans Black" charset="0"/>
                <a:cs typeface="Nunito Sans Black" charset="0"/>
              </a:rPr>
              <a:t>Be</a:t>
            </a:r>
            <a:r>
              <a:rPr sz="1350" b="0" i="0" spc="-11" dirty="0">
                <a:solidFill>
                  <a:srgbClr val="FFFFFF"/>
                </a:solidFill>
                <a:latin typeface="Nunito Sans Black" charset="0"/>
                <a:ea typeface="Nunito Sans Black" charset="0"/>
                <a:cs typeface="Nunito Sans Black" charset="0"/>
              </a:rPr>
              <a:t> </a:t>
            </a:r>
            <a:r>
              <a:rPr sz="1350" b="0" i="0" spc="0" dirty="0">
                <a:solidFill>
                  <a:srgbClr val="FFFFFF"/>
                </a:solidFill>
                <a:latin typeface="Nunito Sans Black" charset="0"/>
                <a:ea typeface="Nunito Sans Black" charset="0"/>
                <a:cs typeface="Nunito Sans Black" charset="0"/>
              </a:rPr>
              <a:t>more.</a:t>
            </a:r>
            <a:endParaRPr sz="1350" b="0" i="0" dirty="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1691067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rgbClr val="FFFFFF"/>
                </a:solidFill>
                <a:latin typeface="Nunito Sans Black" charset="0"/>
                <a:ea typeface="Nunito Sans Black" charset="0"/>
                <a:cs typeface="Nunito Sans Black" charset="0"/>
              </a:rPr>
              <a:t>Do </a:t>
            </a:r>
            <a:r>
              <a:rPr sz="1350" b="0" i="0" spc="0" dirty="0">
                <a:solidFill>
                  <a:srgbClr val="FFFFFF"/>
                </a:solidFill>
                <a:latin typeface="Nunito Sans Black" charset="0"/>
                <a:ea typeface="Nunito Sans Black" charset="0"/>
                <a:cs typeface="Nunito Sans Black" charset="0"/>
              </a:rPr>
              <a:t>more. </a:t>
            </a:r>
            <a:r>
              <a:rPr sz="1350" b="0" i="0" dirty="0">
                <a:solidFill>
                  <a:srgbClr val="FFFFFF"/>
                </a:solidFill>
                <a:latin typeface="Nunito Sans Black" charset="0"/>
                <a:ea typeface="Nunito Sans Black" charset="0"/>
                <a:cs typeface="Nunito Sans Black" charset="0"/>
              </a:rPr>
              <a:t>Share </a:t>
            </a:r>
            <a:r>
              <a:rPr sz="1350" b="0" i="0" spc="0" dirty="0">
                <a:solidFill>
                  <a:srgbClr val="FFFFFF"/>
                </a:solidFill>
                <a:latin typeface="Nunito Sans Black" charset="0"/>
                <a:ea typeface="Nunito Sans Black" charset="0"/>
                <a:cs typeface="Nunito Sans Black" charset="0"/>
              </a:rPr>
              <a:t>more. </a:t>
            </a:r>
            <a:r>
              <a:rPr sz="1350" b="0" i="0" spc="-34" dirty="0">
                <a:solidFill>
                  <a:srgbClr val="FFFFFF"/>
                </a:solidFill>
                <a:latin typeface="Nunito Sans Black" charset="0"/>
                <a:ea typeface="Nunito Sans Black" charset="0"/>
                <a:cs typeface="Nunito Sans Black" charset="0"/>
              </a:rPr>
              <a:t>Be</a:t>
            </a:r>
            <a:r>
              <a:rPr sz="1350" b="0" i="0" spc="-11" dirty="0">
                <a:solidFill>
                  <a:srgbClr val="FFFFFF"/>
                </a:solidFill>
                <a:latin typeface="Nunito Sans Black" charset="0"/>
                <a:ea typeface="Nunito Sans Black" charset="0"/>
                <a:cs typeface="Nunito Sans Black" charset="0"/>
              </a:rPr>
              <a:t> </a:t>
            </a:r>
            <a:r>
              <a:rPr sz="1350" b="0" i="0" spc="0" dirty="0">
                <a:solidFill>
                  <a:srgbClr val="FFFFFF"/>
                </a:solidFill>
                <a:latin typeface="Nunito Sans Black" charset="0"/>
                <a:ea typeface="Nunito Sans Black" charset="0"/>
                <a:cs typeface="Nunito Sans Black" charset="0"/>
              </a:rPr>
              <a:t>more.</a:t>
            </a:r>
            <a:endParaRPr sz="1350" b="0" i="0" dirty="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218640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id="{CB9883E9-1329-9D49-A166-F38296D40910}"/>
              </a:ext>
            </a:extLst>
          </p:cNvPr>
          <p:cNvSpPr>
            <a:spLocks noGrp="1"/>
          </p:cNvSpPr>
          <p:nvPr>
            <p:ph type="pic" sz="quarter" idx="12" hasCustomPrompt="1"/>
          </p:nvPr>
        </p:nvSpPr>
        <p:spPr>
          <a:xfrm>
            <a:off x="0" y="0"/>
            <a:ext cx="6096000" cy="6858000"/>
          </a:xfrm>
        </p:spPr>
        <p:txBody>
          <a:bodyPr anchor="ctr"/>
          <a:lstStyle>
            <a:lvl1pPr algn="ctr">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chemeClr val="tx1"/>
                </a:solidFill>
                <a:latin typeface="Nunito Sans Black" charset="0"/>
                <a:ea typeface="Nunito Sans Black" charset="0"/>
                <a:cs typeface="Nunito Sans Black" charset="0"/>
              </a:rPr>
              <a:t>Do </a:t>
            </a:r>
            <a:r>
              <a:rPr sz="1350" b="0" i="0" spc="0" dirty="0">
                <a:solidFill>
                  <a:schemeClr val="tx1"/>
                </a:solidFill>
                <a:latin typeface="Nunito Sans Black" charset="0"/>
                <a:ea typeface="Nunito Sans Black" charset="0"/>
                <a:cs typeface="Nunito Sans Black" charset="0"/>
              </a:rPr>
              <a:t>more. </a:t>
            </a:r>
            <a:r>
              <a:rPr sz="1350" b="0" i="0" dirty="0">
                <a:solidFill>
                  <a:schemeClr val="tx1"/>
                </a:solidFill>
                <a:latin typeface="Nunito Sans Black" charset="0"/>
                <a:ea typeface="Nunito Sans Black" charset="0"/>
                <a:cs typeface="Nunito Sans Black" charset="0"/>
              </a:rPr>
              <a:t>Share </a:t>
            </a:r>
            <a:r>
              <a:rPr sz="1350" b="0" i="0" spc="0" dirty="0">
                <a:solidFill>
                  <a:schemeClr val="tx1"/>
                </a:solidFill>
                <a:latin typeface="Nunito Sans Black" charset="0"/>
                <a:ea typeface="Nunito Sans Black" charset="0"/>
                <a:cs typeface="Nunito Sans Black" charset="0"/>
              </a:rPr>
              <a:t>more. </a:t>
            </a:r>
            <a:r>
              <a:rPr sz="1350" b="0" i="0" spc="-34" dirty="0">
                <a:solidFill>
                  <a:schemeClr val="tx1"/>
                </a:solidFill>
                <a:latin typeface="Nunito Sans Black" charset="0"/>
                <a:ea typeface="Nunito Sans Black" charset="0"/>
                <a:cs typeface="Nunito Sans Black" charset="0"/>
              </a:rPr>
              <a:t>Be</a:t>
            </a:r>
            <a:r>
              <a:rPr sz="1350" b="0" i="0" spc="-11" dirty="0">
                <a:solidFill>
                  <a:schemeClr val="tx1"/>
                </a:solidFill>
                <a:latin typeface="Nunito Sans Black" charset="0"/>
                <a:ea typeface="Nunito Sans Black" charset="0"/>
                <a:cs typeface="Nunito Sans Black" charset="0"/>
              </a:rPr>
              <a:t> </a:t>
            </a:r>
            <a:r>
              <a:rPr sz="1350" b="0" i="0" spc="0" dirty="0">
                <a:solidFill>
                  <a:schemeClr val="tx1"/>
                </a:solidFill>
                <a:latin typeface="Nunito Sans Black" charset="0"/>
                <a:ea typeface="Nunito Sans Black" charset="0"/>
                <a:cs typeface="Nunito Sans Black" charset="0"/>
              </a:rPr>
              <a:t>more.</a:t>
            </a:r>
            <a:endParaRPr sz="1350" b="0" i="0" dirty="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693228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id="{CB9883E9-1329-9D49-A166-F38296D40910}"/>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chemeClr val="tx1"/>
                </a:solidFill>
                <a:latin typeface="Nunito Sans Black" charset="0"/>
                <a:ea typeface="Nunito Sans Black" charset="0"/>
                <a:cs typeface="Nunito Sans Black" charset="0"/>
              </a:rPr>
              <a:t>Do </a:t>
            </a:r>
            <a:r>
              <a:rPr sz="1350" b="0" i="0" spc="0" dirty="0">
                <a:solidFill>
                  <a:schemeClr val="tx1"/>
                </a:solidFill>
                <a:latin typeface="Nunito Sans Black" charset="0"/>
                <a:ea typeface="Nunito Sans Black" charset="0"/>
                <a:cs typeface="Nunito Sans Black" charset="0"/>
              </a:rPr>
              <a:t>more. </a:t>
            </a:r>
            <a:r>
              <a:rPr sz="1350" b="0" i="0" dirty="0">
                <a:solidFill>
                  <a:schemeClr val="tx1"/>
                </a:solidFill>
                <a:latin typeface="Nunito Sans Black" charset="0"/>
                <a:ea typeface="Nunito Sans Black" charset="0"/>
                <a:cs typeface="Nunito Sans Black" charset="0"/>
              </a:rPr>
              <a:t>Share </a:t>
            </a:r>
            <a:r>
              <a:rPr sz="1350" b="0" i="0" spc="0" dirty="0">
                <a:solidFill>
                  <a:schemeClr val="tx1"/>
                </a:solidFill>
                <a:latin typeface="Nunito Sans Black" charset="0"/>
                <a:ea typeface="Nunito Sans Black" charset="0"/>
                <a:cs typeface="Nunito Sans Black" charset="0"/>
              </a:rPr>
              <a:t>more. </a:t>
            </a:r>
            <a:r>
              <a:rPr sz="1350" b="0" i="0" spc="-34" dirty="0">
                <a:solidFill>
                  <a:schemeClr val="tx1"/>
                </a:solidFill>
                <a:latin typeface="Nunito Sans Black" charset="0"/>
                <a:ea typeface="Nunito Sans Black" charset="0"/>
                <a:cs typeface="Nunito Sans Black" charset="0"/>
              </a:rPr>
              <a:t>Be</a:t>
            </a:r>
            <a:r>
              <a:rPr sz="1350" b="0" i="0" spc="-11" dirty="0">
                <a:solidFill>
                  <a:schemeClr val="tx1"/>
                </a:solidFill>
                <a:latin typeface="Nunito Sans Black" charset="0"/>
                <a:ea typeface="Nunito Sans Black" charset="0"/>
                <a:cs typeface="Nunito Sans Black" charset="0"/>
              </a:rPr>
              <a:t> </a:t>
            </a:r>
            <a:r>
              <a:rPr sz="1350" b="0" i="0" spc="0" dirty="0">
                <a:solidFill>
                  <a:schemeClr val="tx1"/>
                </a:solidFill>
                <a:latin typeface="Nunito Sans Black" charset="0"/>
                <a:ea typeface="Nunito Sans Black" charset="0"/>
                <a:cs typeface="Nunito Sans Black" charset="0"/>
              </a:rPr>
              <a:t>more.</a:t>
            </a:r>
            <a:endParaRPr sz="1350" b="0" i="0" dirty="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1763" marR="3810" indent="-122238"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3830166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7" name="Text Placeholder 23">
            <a:extLst>
              <a:ext uri="{FF2B5EF4-FFF2-40B4-BE49-F238E27FC236}">
                <a16:creationId xmlns:a16="http://schemas.microsoft.com/office/drawing/2014/main"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862481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7" name="Text Placeholder 23">
            <a:extLst>
              <a:ext uri="{FF2B5EF4-FFF2-40B4-BE49-F238E27FC236}">
                <a16:creationId xmlns:a16="http://schemas.microsoft.com/office/drawing/2014/main"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52612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nam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8" name="Text Placeholder 7">
            <a:extLst>
              <a:ext uri="{FF2B5EF4-FFF2-40B4-BE49-F238E27FC236}">
                <a16:creationId xmlns:a16="http://schemas.microsoft.com/office/drawing/2014/main" id="{B9BF7824-4379-834E-86BB-B51DDD0B2DAC}"/>
              </a:ext>
            </a:extLst>
          </p:cNvPr>
          <p:cNvSpPr>
            <a:spLocks noGrp="1"/>
          </p:cNvSpPr>
          <p:nvPr>
            <p:ph type="body" sz="quarter" idx="10" hasCustomPrompt="1"/>
          </p:nvPr>
        </p:nvSpPr>
        <p:spPr>
          <a:xfrm>
            <a:off x="1981338" y="4569517"/>
            <a:ext cx="8229325" cy="1019175"/>
          </a:xfrm>
        </p:spPr>
        <p:txBody>
          <a:bodyPr>
            <a:noAutofit/>
          </a:bodyPr>
          <a:lstStyle>
            <a:lvl1pPr marL="0" indent="0" algn="ctr" defTabSz="685800" rtl="0" eaLnBrk="1" latinLnBrk="0" hangingPunct="1">
              <a:buNone/>
              <a:defRPr lang="en-US" sz="4050" b="0" kern="1200" dirty="0" smtClean="0">
                <a:solidFill>
                  <a:schemeClr val="bg1"/>
                </a:solidFill>
                <a:latin typeface="Nunito Sans Black" panose="00000A00000000000000" pitchFamily="2" charset="0"/>
                <a:ea typeface="+mn-ea"/>
                <a:cs typeface="+mn-cs"/>
              </a:defRPr>
            </a:lvl1pPr>
          </a:lstStyle>
          <a:p>
            <a:pPr lvl="0"/>
            <a:r>
              <a:rPr lang="en-US" dirty="0"/>
              <a:t>Insert name here</a:t>
            </a:r>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2191" y="1581152"/>
            <a:ext cx="3787619" cy="2766176"/>
          </a:xfrm>
          <a:prstGeom prst="rect">
            <a:avLst/>
          </a:prstGeom>
        </p:spPr>
      </p:pic>
    </p:spTree>
    <p:extLst>
      <p:ext uri="{BB962C8B-B14F-4D97-AF65-F5344CB8AC3E}">
        <p14:creationId xmlns:p14="http://schemas.microsoft.com/office/powerpoint/2010/main" val="609452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6" name="Text Placeholder 23">
            <a:extLst>
              <a:ext uri="{FF2B5EF4-FFF2-40B4-BE49-F238E27FC236}">
                <a16:creationId xmlns:a16="http://schemas.microsoft.com/office/drawing/2014/main"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60757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6" name="Text Placeholder 23">
            <a:extLst>
              <a:ext uri="{FF2B5EF4-FFF2-40B4-BE49-F238E27FC236}">
                <a16:creationId xmlns:a16="http://schemas.microsoft.com/office/drawing/2014/main"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942875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6C6731A7-22FD-3F4B-8004-0761A1B6D52C}"/>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3" name="Text Placeholder 23"/>
          <p:cNvSpPr>
            <a:spLocks noGrp="1"/>
          </p:cNvSpPr>
          <p:nvPr>
            <p:ph type="body" sz="quarter" idx="10"/>
          </p:nvPr>
        </p:nvSpPr>
        <p:spPr>
          <a:xfrm>
            <a:off x="1158000" y="1620000"/>
            <a:ext cx="3780000" cy="4502943"/>
          </a:xfrm>
          <a:prstGeom prst="rect">
            <a:avLst/>
          </a:prstGeom>
        </p:spPr>
        <p:txBody>
          <a:bodyPr>
            <a:noAutofit/>
          </a:bodyPr>
          <a:lstStyle>
            <a:lvl1pPr marL="10800" marR="3810" indent="0" algn="l" defTabSz="685800" rtl="0" eaLnBrk="1" latinLnBrk="0" hangingPunct="1">
              <a:lnSpc>
                <a:spcPts val="1950"/>
              </a:lnSpc>
              <a:spcBef>
                <a:spcPts val="315"/>
              </a:spcBef>
              <a:buFont typeface="Arial" panose="020B0604020202020204" pitchFamily="34" charset="0"/>
              <a:buNone/>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a:t>Click to edit Master text styles</a:t>
            </a:r>
          </a:p>
        </p:txBody>
      </p:sp>
      <p:grpSp>
        <p:nvGrpSpPr>
          <p:cNvPr id="14" name="Group 13"/>
          <p:cNvGrpSpPr/>
          <p:nvPr userDrawn="1"/>
        </p:nvGrpSpPr>
        <p:grpSpPr>
          <a:xfrm>
            <a:off x="10077450" y="359569"/>
            <a:ext cx="1752622" cy="493120"/>
            <a:chOff x="228240" y="2152440"/>
            <a:chExt cx="10101600" cy="2842200"/>
          </a:xfrm>
          <a:solidFill>
            <a:schemeClr val="bg1"/>
          </a:solidFill>
        </p:grpSpPr>
        <p:sp>
          <p:nvSpPr>
            <p:cNvPr id="15"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16"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17"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18"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19"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0"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1"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2"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3"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24"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25"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2096947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0F57CD9A-2D1D-7A4C-BF76-1884EF4102F3}"/>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3" name="Text Placeholder 23"/>
          <p:cNvSpPr>
            <a:spLocks noGrp="1"/>
          </p:cNvSpPr>
          <p:nvPr>
            <p:ph type="body" sz="quarter" idx="10" hasCustomPrompt="1"/>
          </p:nvPr>
        </p:nvSpPr>
        <p:spPr>
          <a:xfrm>
            <a:off x="1158000" y="1620000"/>
            <a:ext cx="3780000" cy="4502943"/>
          </a:xfrm>
          <a:prstGeom prst="rect">
            <a:avLst/>
          </a:prstGeom>
        </p:spPr>
        <p:txBody>
          <a:bodyPr>
            <a:noAutofit/>
          </a:bodyPr>
          <a:lstStyle>
            <a:lvl1pPr marL="133200" marR="3810" indent="-122400" algn="l" defTabSz="685800" rtl="0" eaLnBrk="1" latinLnBrk="0" hangingPunct="1">
              <a:lnSpc>
                <a:spcPts val="1950"/>
              </a:lnSpc>
              <a:spcBef>
                <a:spcPts val="315"/>
              </a:spcBef>
              <a:buFont typeface="Arial" panose="020B0604020202020204" pitchFamily="34" charset="0"/>
              <a:buChar char="•"/>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dirty="0"/>
              <a:t>Set the bullets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1336806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9" name="Text Placeholder 8">
            <a:extLst>
              <a:ext uri="{FF2B5EF4-FFF2-40B4-BE49-F238E27FC236}">
                <a16:creationId xmlns:a16="http://schemas.microsoft.com/office/drawing/2014/main" id="{F2137783-675F-904F-87FC-0AE0AE96C6C2}"/>
              </a:ext>
            </a:extLst>
          </p:cNvPr>
          <p:cNvSpPr>
            <a:spLocks noGrp="1"/>
          </p:cNvSpPr>
          <p:nvPr>
            <p:ph type="body" sz="quarter" idx="10"/>
          </p:nvPr>
        </p:nvSpPr>
        <p:spPr>
          <a:xfrm>
            <a:off x="7292441" y="1620000"/>
            <a:ext cx="3767138" cy="4503385"/>
          </a:xfrm>
        </p:spPr>
        <p:txBody>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694290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9" name="Text Placeholder 8">
            <a:extLst>
              <a:ext uri="{FF2B5EF4-FFF2-40B4-BE49-F238E27FC236}">
                <a16:creationId xmlns:a16="http://schemas.microsoft.com/office/drawing/2014/main" id="{F2137783-675F-904F-87FC-0AE0AE96C6C2}"/>
              </a:ext>
            </a:extLst>
          </p:cNvPr>
          <p:cNvSpPr>
            <a:spLocks noGrp="1"/>
          </p:cNvSpPr>
          <p:nvPr>
            <p:ph type="body" sz="quarter" idx="10"/>
          </p:nvPr>
        </p:nvSpPr>
        <p:spPr>
          <a:xfrm>
            <a:off x="7292441" y="1620000"/>
            <a:ext cx="3767138" cy="4503385"/>
          </a:xfrm>
        </p:spPr>
        <p:txBody>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078185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Font typeface="Arial" panose="020B0604020202020204" pitchFamily="34" charset="0"/>
              <a:buNone/>
              <a:tabLst/>
              <a:defRPr sz="2550"/>
            </a:lvl1pPr>
            <a:lvl2pPr marL="18000" indent="0">
              <a:lnSpc>
                <a:spcPts val="2700"/>
              </a:lnSpc>
              <a:buFont typeface="Arial" panose="020B0604020202020204" pitchFamily="34" charset="0"/>
              <a:buNone/>
              <a:tabLst/>
              <a:defRPr sz="2550"/>
            </a:lvl2pPr>
            <a:lvl3pPr marL="18000" indent="0">
              <a:lnSpc>
                <a:spcPts val="2700"/>
              </a:lnSpc>
              <a:buFont typeface="Arial" panose="020B0604020202020204" pitchFamily="34" charset="0"/>
              <a:buNone/>
              <a:tabLst/>
              <a:defRPr sz="2550"/>
            </a:lvl3pPr>
            <a:lvl4pPr marL="18000" indent="0">
              <a:lnSpc>
                <a:spcPts val="2700"/>
              </a:lnSpc>
              <a:buFont typeface="Arial" panose="020B0604020202020204" pitchFamily="34" charset="0"/>
              <a:buNone/>
              <a:tabLst/>
              <a:defRPr sz="2550"/>
            </a:lvl4pPr>
            <a:lvl5pPr marL="18000" indent="0">
              <a:lnSpc>
                <a:spcPts val="2700"/>
              </a:lnSpc>
              <a:buFont typeface="Arial" panose="020B0604020202020204" pitchFamily="34" charset="0"/>
              <a:buNone/>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007633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69875">
              <a:lnSpc>
                <a:spcPts val="2700"/>
              </a:lnSpc>
              <a:buFont typeface="Arial" panose="020B0604020202020204" pitchFamily="34" charset="0"/>
              <a:buChar char="•"/>
              <a:tabLst/>
              <a:defRPr sz="2550"/>
            </a:lvl1pPr>
            <a:lvl2pPr marL="270000" indent="-269875">
              <a:lnSpc>
                <a:spcPts val="2700"/>
              </a:lnSpc>
              <a:buFont typeface="Arial" panose="020B0604020202020204" pitchFamily="34" charset="0"/>
              <a:buChar char="•"/>
              <a:tabLst/>
              <a:defRPr sz="2550"/>
            </a:lvl2pPr>
            <a:lvl3pPr marL="270000" indent="-269875">
              <a:lnSpc>
                <a:spcPts val="2700"/>
              </a:lnSpc>
              <a:buFont typeface="Arial" panose="020B0604020202020204" pitchFamily="34" charset="0"/>
              <a:buChar char="•"/>
              <a:tabLst/>
              <a:defRPr sz="2550"/>
            </a:lvl3pPr>
            <a:lvl4pPr marL="270000" indent="-269875">
              <a:lnSpc>
                <a:spcPts val="2700"/>
              </a:lnSpc>
              <a:buFont typeface="Arial" panose="020B0604020202020204" pitchFamily="34" charset="0"/>
              <a:buChar char="•"/>
              <a:tabLst/>
              <a:defRPr sz="2550"/>
            </a:lvl4pPr>
            <a:lvl5pPr marL="270000" indent="-269875">
              <a:lnSpc>
                <a:spcPts val="2700"/>
              </a:lnSpc>
              <a:buFont typeface="Arial" panose="020B0604020202020204" pitchFamily="34" charset="0"/>
              <a:buChar char="•"/>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3545087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Clr>
                <a:schemeClr val="bg1"/>
              </a:buClr>
              <a:buFont typeface="Arial" panose="020B0604020202020204" pitchFamily="34" charset="0"/>
              <a:buNone/>
              <a:tabLst/>
              <a:defRPr sz="2550">
                <a:solidFill>
                  <a:schemeClr val="bg1"/>
                </a:solidFill>
              </a:defRPr>
            </a:lvl1pPr>
            <a:lvl2pPr marL="18000" indent="0">
              <a:lnSpc>
                <a:spcPts val="2700"/>
              </a:lnSpc>
              <a:buClr>
                <a:schemeClr val="bg1"/>
              </a:buClr>
              <a:buFont typeface="Arial" panose="020B0604020202020204" pitchFamily="34" charset="0"/>
              <a:buNone/>
              <a:tabLst/>
              <a:defRPr sz="2550">
                <a:solidFill>
                  <a:schemeClr val="bg1"/>
                </a:solidFill>
              </a:defRPr>
            </a:lvl2pPr>
            <a:lvl3pPr marL="18000" indent="0">
              <a:lnSpc>
                <a:spcPts val="2700"/>
              </a:lnSpc>
              <a:buClr>
                <a:schemeClr val="bg1"/>
              </a:buClr>
              <a:buFont typeface="Arial" panose="020B0604020202020204" pitchFamily="34" charset="0"/>
              <a:buNone/>
              <a:tabLst/>
              <a:defRPr sz="2550">
                <a:solidFill>
                  <a:schemeClr val="bg1"/>
                </a:solidFill>
              </a:defRPr>
            </a:lvl3pPr>
            <a:lvl4pPr marL="18000" indent="0">
              <a:lnSpc>
                <a:spcPts val="2700"/>
              </a:lnSpc>
              <a:buClr>
                <a:schemeClr val="bg1"/>
              </a:buClr>
              <a:buFont typeface="Arial" panose="020B0604020202020204" pitchFamily="34" charset="0"/>
              <a:buNone/>
              <a:tabLst/>
              <a:defRPr sz="2550">
                <a:solidFill>
                  <a:schemeClr val="bg1"/>
                </a:solidFill>
              </a:defRPr>
            </a:lvl4pPr>
            <a:lvl5pPr marL="18000" indent="0">
              <a:lnSpc>
                <a:spcPts val="2700"/>
              </a:lnSpc>
              <a:buClr>
                <a:schemeClr val="bg1"/>
              </a:buClr>
              <a:buFont typeface="Arial" panose="020B0604020202020204" pitchFamily="34" charset="0"/>
              <a:buNone/>
              <a:tabLst/>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257416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70000">
              <a:lnSpc>
                <a:spcPts val="2700"/>
              </a:lnSpc>
              <a:buClr>
                <a:schemeClr val="bg1"/>
              </a:buClr>
              <a:buFont typeface="Arial" panose="020B0604020202020204" pitchFamily="34" charset="0"/>
              <a:buChar char="•"/>
              <a:tabLst/>
              <a:defRPr sz="2550">
                <a:solidFill>
                  <a:schemeClr val="bg1"/>
                </a:solidFill>
              </a:defRPr>
            </a:lvl1pPr>
            <a:lvl2pPr marL="270000" indent="-270000">
              <a:lnSpc>
                <a:spcPts val="2700"/>
              </a:lnSpc>
              <a:buClr>
                <a:schemeClr val="bg1"/>
              </a:buClr>
              <a:buFont typeface="Arial" panose="020B0604020202020204" pitchFamily="34" charset="0"/>
              <a:buChar char="•"/>
              <a:tabLst/>
              <a:defRPr sz="2550">
                <a:solidFill>
                  <a:schemeClr val="bg1"/>
                </a:solidFill>
              </a:defRPr>
            </a:lvl2pPr>
            <a:lvl3pPr marL="270000" indent="-270000">
              <a:lnSpc>
                <a:spcPts val="2700"/>
              </a:lnSpc>
              <a:buClr>
                <a:schemeClr val="bg1"/>
              </a:buClr>
              <a:buFont typeface="Arial" panose="020B0604020202020204" pitchFamily="34" charset="0"/>
              <a:buChar char="•"/>
              <a:tabLst/>
              <a:defRPr sz="2550">
                <a:solidFill>
                  <a:schemeClr val="bg1"/>
                </a:solidFill>
              </a:defRPr>
            </a:lvl3pPr>
            <a:lvl4pPr marL="270000" indent="-270000">
              <a:lnSpc>
                <a:spcPts val="2700"/>
              </a:lnSpc>
              <a:buClr>
                <a:schemeClr val="bg1"/>
              </a:buClr>
              <a:buFont typeface="Arial" panose="020B0604020202020204" pitchFamily="34" charset="0"/>
              <a:buChar char="•"/>
              <a:tabLst/>
              <a:defRPr sz="2550">
                <a:solidFill>
                  <a:schemeClr val="bg1"/>
                </a:solidFill>
              </a:defRPr>
            </a:lvl4pPr>
            <a:lvl5pPr marL="270000" indent="-270000">
              <a:lnSpc>
                <a:spcPts val="2700"/>
              </a:lnSpc>
              <a:buClr>
                <a:schemeClr val="bg1"/>
              </a:buClr>
              <a:buFont typeface="Arial" panose="020B0604020202020204" pitchFamily="34" charset="0"/>
              <a:buChar char="•"/>
              <a:tabLst/>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6663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9" name="object 2"/>
          <p:cNvSpPr txBox="1"/>
          <p:nvPr userDrawn="1"/>
        </p:nvSpPr>
        <p:spPr>
          <a:xfrm>
            <a:off x="2266950" y="4034726"/>
            <a:ext cx="2558415" cy="632866"/>
          </a:xfrm>
          <a:prstGeom prst="rect">
            <a:avLst/>
          </a:prstGeom>
        </p:spPr>
        <p:txBody>
          <a:bodyPr vert="horz" wrap="square" lIns="0" tIns="9525" rIns="0" bIns="0" rtlCol="0">
            <a:spAutoFit/>
          </a:bodyPr>
          <a:lstStyle/>
          <a:p>
            <a:pPr marL="9525">
              <a:lnSpc>
                <a:spcPct val="100000"/>
              </a:lnSpc>
              <a:spcBef>
                <a:spcPts val="75"/>
              </a:spcBef>
            </a:pPr>
            <a:r>
              <a:rPr sz="4050" b="0" i="0" spc="-4" dirty="0">
                <a:solidFill>
                  <a:srgbClr val="FFFFFF"/>
                </a:solidFill>
                <a:latin typeface="Nunito Sans Black" pitchFamily="2" charset="77"/>
                <a:ea typeface="Nunito Sans Black" charset="0"/>
                <a:cs typeface="Nunito Sans Black" charset="0"/>
              </a:rPr>
              <a:t>Thank</a:t>
            </a:r>
            <a:r>
              <a:rPr sz="4050" b="0" i="0" spc="-30" dirty="0">
                <a:solidFill>
                  <a:srgbClr val="FFFFFF"/>
                </a:solidFill>
                <a:latin typeface="Nunito Sans Black" pitchFamily="2" charset="77"/>
                <a:ea typeface="Nunito Sans Black" charset="0"/>
                <a:cs typeface="Nunito Sans Black" charset="0"/>
              </a:rPr>
              <a:t> </a:t>
            </a:r>
            <a:r>
              <a:rPr sz="4050" b="0" i="0" spc="-98" dirty="0">
                <a:solidFill>
                  <a:srgbClr val="FFFFFF"/>
                </a:solidFill>
                <a:latin typeface="Nunito Sans Black" pitchFamily="2" charset="77"/>
                <a:ea typeface="Nunito Sans Black" charset="0"/>
                <a:cs typeface="Nunito Sans Black" charset="0"/>
              </a:rPr>
              <a:t>you</a:t>
            </a:r>
            <a:endParaRPr sz="4050" b="0" i="0" dirty="0">
              <a:latin typeface="Nunito Sans Black" pitchFamily="2" charset="77"/>
              <a:ea typeface="Nunito Sans Black" charset="0"/>
              <a:cs typeface="Nunito Sans Black" charset="0"/>
            </a:endParaRPr>
          </a:p>
        </p:txBody>
      </p:sp>
      <p:grpSp>
        <p:nvGrpSpPr>
          <p:cNvPr id="20" name="Group 19"/>
          <p:cNvGrpSpPr/>
          <p:nvPr userDrawn="1"/>
        </p:nvGrpSpPr>
        <p:grpSpPr>
          <a:xfrm>
            <a:off x="10077450" y="359569"/>
            <a:ext cx="1752622" cy="493120"/>
            <a:chOff x="228240" y="2152440"/>
            <a:chExt cx="10101600" cy="2842200"/>
          </a:xfrm>
          <a:solidFill>
            <a:schemeClr val="bg1"/>
          </a:solidFill>
        </p:grpSpPr>
        <p:sp>
          <p:nvSpPr>
            <p:cNvPr id="21"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22"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23"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24"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25"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6"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7"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8"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9"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30"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31"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spTree>
    <p:extLst>
      <p:ext uri="{BB962C8B-B14F-4D97-AF65-F5344CB8AC3E}">
        <p14:creationId xmlns:p14="http://schemas.microsoft.com/office/powerpoint/2010/main" val="1182297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0800" indent="0">
              <a:lnSpc>
                <a:spcPts val="2700"/>
              </a:lnSpc>
              <a:buFont typeface="Arial" panose="020B0604020202020204" pitchFamily="34" charset="0"/>
              <a:buNone/>
              <a:tabLst/>
              <a:defRPr sz="2550"/>
            </a:lvl1pPr>
            <a:lvl2pPr marL="15875" indent="0">
              <a:lnSpc>
                <a:spcPts val="5100"/>
              </a:lnSpc>
              <a:buFont typeface="Arial" panose="020B0604020202020204" pitchFamily="34" charset="0"/>
              <a:buNone/>
              <a:tabLst/>
              <a:defRPr sz="4800"/>
            </a:lvl2pPr>
            <a:lvl3pPr marL="10800" indent="0">
              <a:lnSpc>
                <a:spcPts val="2700"/>
              </a:lnSpc>
              <a:buFont typeface="Arial" panose="020B0604020202020204" pitchFamily="34" charset="0"/>
              <a:buNone/>
              <a:tabLst/>
              <a:defRPr sz="2550"/>
            </a:lvl3pPr>
            <a:lvl4pPr marL="18000" indent="0">
              <a:lnSpc>
                <a:spcPts val="5100"/>
              </a:lnSpc>
              <a:buFont typeface="Arial" panose="020B0604020202020204" pitchFamily="34" charset="0"/>
              <a:buNone/>
              <a:tabLst/>
              <a:defRPr sz="4800"/>
            </a:lvl4pPr>
            <a:lvl5pPr marL="10800" indent="0">
              <a:lnSpc>
                <a:spcPts val="2700"/>
              </a:lnSpc>
              <a:buFont typeface="Arial" panose="020B0604020202020204" pitchFamily="34" charset="0"/>
              <a:buNone/>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spTree>
    <p:extLst>
      <p:ext uri="{BB962C8B-B14F-4D97-AF65-F5344CB8AC3E}">
        <p14:creationId xmlns:p14="http://schemas.microsoft.com/office/powerpoint/2010/main" val="10304020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Font typeface="Arial" panose="020B0604020202020204" pitchFamily="34" charset="0"/>
              <a:buChar char="•"/>
              <a:tabLst/>
              <a:defRPr sz="2550"/>
            </a:lvl1pPr>
            <a:lvl2pPr marL="358775" indent="-360000">
              <a:lnSpc>
                <a:spcPts val="5100"/>
              </a:lnSpc>
              <a:buFont typeface="Arial" panose="020B0604020202020204" pitchFamily="34" charset="0"/>
              <a:buChar char="•"/>
              <a:tabLst/>
              <a:defRPr sz="4800"/>
            </a:lvl2pPr>
            <a:lvl3pPr marL="360000" indent="-342000">
              <a:lnSpc>
                <a:spcPts val="2700"/>
              </a:lnSpc>
              <a:buFont typeface="Arial" panose="020B0604020202020204" pitchFamily="34" charset="0"/>
              <a:buChar char="•"/>
              <a:tabLst/>
              <a:defRPr sz="2550"/>
            </a:lvl3pPr>
            <a:lvl4pPr marL="358775" indent="-360000">
              <a:lnSpc>
                <a:spcPts val="5100"/>
              </a:lnSpc>
              <a:buFont typeface="Arial" panose="020B0604020202020204" pitchFamily="34" charset="0"/>
              <a:buChar char="•"/>
              <a:tabLst/>
              <a:defRPr sz="4800"/>
            </a:lvl4pPr>
            <a:lvl5pPr marL="360000" indent="-342000">
              <a:lnSpc>
                <a:spcPts val="2700"/>
              </a:lnSpc>
              <a:buFont typeface="Arial" panose="020B0604020202020204" pitchFamily="34" charset="0"/>
              <a:buChar char="•"/>
              <a:tabLst/>
              <a:defRPr sz="25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spTree>
    <p:extLst>
      <p:ext uri="{BB962C8B-B14F-4D97-AF65-F5344CB8AC3E}">
        <p14:creationId xmlns:p14="http://schemas.microsoft.com/office/powerpoint/2010/main" val="3405100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3500" indent="0">
              <a:lnSpc>
                <a:spcPts val="2700"/>
              </a:lnSpc>
              <a:buFont typeface="Arial" panose="020B0604020202020204" pitchFamily="34" charset="0"/>
              <a:buNone/>
              <a:defRPr sz="2550">
                <a:solidFill>
                  <a:schemeClr val="bg1"/>
                </a:solidFill>
              </a:defRPr>
            </a:lvl1pPr>
            <a:lvl2pPr marL="13500" indent="0">
              <a:lnSpc>
                <a:spcPts val="5100"/>
              </a:lnSpc>
              <a:buFont typeface="Arial" panose="020B0604020202020204" pitchFamily="34" charset="0"/>
              <a:buNone/>
              <a:defRPr sz="4800">
                <a:solidFill>
                  <a:schemeClr val="bg1"/>
                </a:solidFill>
              </a:defRPr>
            </a:lvl2pPr>
            <a:lvl3pPr marL="13500" indent="0">
              <a:lnSpc>
                <a:spcPts val="2700"/>
              </a:lnSpc>
              <a:buFont typeface="Arial" panose="020B0604020202020204" pitchFamily="34" charset="0"/>
              <a:buNone/>
              <a:defRPr sz="2550">
                <a:solidFill>
                  <a:schemeClr val="bg1"/>
                </a:solidFill>
              </a:defRPr>
            </a:lvl3pPr>
            <a:lvl4pPr marL="13500" indent="0">
              <a:lnSpc>
                <a:spcPts val="5100"/>
              </a:lnSpc>
              <a:buFont typeface="Arial" panose="020B0604020202020204" pitchFamily="34" charset="0"/>
              <a:buNone/>
              <a:defRPr sz="4800">
                <a:solidFill>
                  <a:schemeClr val="bg1"/>
                </a:solidFill>
              </a:defRPr>
            </a:lvl4pPr>
            <a:lvl5pPr marL="13500" indent="0">
              <a:lnSpc>
                <a:spcPts val="2700"/>
              </a:lnSpc>
              <a:buFont typeface="Arial" panose="020B0604020202020204" pitchFamily="34" charset="0"/>
              <a:buNone/>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26972553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ClrTx/>
              <a:buFont typeface="Arial" panose="020B0604020202020204" pitchFamily="34" charset="0"/>
              <a:buChar char="•"/>
              <a:tabLst/>
              <a:defRPr sz="2550">
                <a:solidFill>
                  <a:schemeClr val="bg1"/>
                </a:solidFill>
              </a:defRPr>
            </a:lvl1pPr>
            <a:lvl2pPr marL="358775" indent="-360000">
              <a:lnSpc>
                <a:spcPts val="5100"/>
              </a:lnSpc>
              <a:buClrTx/>
              <a:buFont typeface="Arial" panose="020B0604020202020204" pitchFamily="34" charset="0"/>
              <a:buChar char="•"/>
              <a:tabLst/>
              <a:defRPr sz="4800">
                <a:solidFill>
                  <a:schemeClr val="bg1"/>
                </a:solidFill>
              </a:defRPr>
            </a:lvl2pPr>
            <a:lvl3pPr marL="360000" indent="-342000">
              <a:lnSpc>
                <a:spcPts val="2700"/>
              </a:lnSpc>
              <a:buClrTx/>
              <a:buFont typeface="Arial" panose="020B0604020202020204" pitchFamily="34" charset="0"/>
              <a:buChar char="•"/>
              <a:tabLst/>
              <a:defRPr sz="2550">
                <a:solidFill>
                  <a:schemeClr val="bg1"/>
                </a:solidFill>
              </a:defRPr>
            </a:lvl3pPr>
            <a:lvl4pPr marL="358775" indent="-360000">
              <a:lnSpc>
                <a:spcPts val="5100"/>
              </a:lnSpc>
              <a:buClrTx/>
              <a:buFont typeface="Arial" panose="020B0604020202020204" pitchFamily="34" charset="0"/>
              <a:buChar char="•"/>
              <a:tabLst/>
              <a:defRPr sz="4800">
                <a:solidFill>
                  <a:schemeClr val="bg1"/>
                </a:solidFill>
              </a:defRPr>
            </a:lvl4pPr>
            <a:lvl5pPr marL="360000" indent="-342000">
              <a:lnSpc>
                <a:spcPts val="2700"/>
              </a:lnSpc>
              <a:buClrTx/>
              <a:buFont typeface="Arial" panose="020B0604020202020204" pitchFamily="34" charset="0"/>
              <a:buChar char="•"/>
              <a:tabLst/>
              <a:defRPr sz="25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3489896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spTree>
    <p:extLst>
      <p:ext uri="{BB962C8B-B14F-4D97-AF65-F5344CB8AC3E}">
        <p14:creationId xmlns:p14="http://schemas.microsoft.com/office/powerpoint/2010/main" val="1941680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spTree>
    <p:extLst>
      <p:ext uri="{BB962C8B-B14F-4D97-AF65-F5344CB8AC3E}">
        <p14:creationId xmlns:p14="http://schemas.microsoft.com/office/powerpoint/2010/main" val="34227794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ClrTx/>
              <a:buFont typeface="Arial" panose="020B0604020202020204" pitchFamily="34" charset="0"/>
              <a:buNone/>
              <a:tabLst/>
              <a:defRPr>
                <a:solidFill>
                  <a:schemeClr val="bg1"/>
                </a:solidFill>
              </a:defRPr>
            </a:lvl1pPr>
            <a:lvl2pPr marL="10800" indent="0">
              <a:buClrTx/>
              <a:buFont typeface="Arial" panose="020B0604020202020204" pitchFamily="34" charset="0"/>
              <a:buNone/>
              <a:tabLst/>
              <a:defRPr>
                <a:solidFill>
                  <a:schemeClr val="bg1"/>
                </a:solidFill>
              </a:defRPr>
            </a:lvl2pPr>
            <a:lvl3pPr marL="10800" indent="0">
              <a:buClrTx/>
              <a:buFont typeface="Arial" panose="020B0604020202020204" pitchFamily="34" charset="0"/>
              <a:buNone/>
              <a:tabLst/>
              <a:defRPr>
                <a:solidFill>
                  <a:schemeClr val="bg1"/>
                </a:solidFill>
              </a:defRPr>
            </a:lvl3pPr>
            <a:lvl4pPr marL="10800" indent="0">
              <a:buClrTx/>
              <a:buFont typeface="Arial" panose="020B0604020202020204" pitchFamily="34" charset="0"/>
              <a:buNone/>
              <a:tabLst/>
              <a:defRPr>
                <a:solidFill>
                  <a:schemeClr val="bg1"/>
                </a:solidFill>
              </a:defRPr>
            </a:lvl4pPr>
            <a:lvl5pPr marL="10800" indent="0">
              <a:buClrTx/>
              <a:buFont typeface="Arial" panose="020B0604020202020204" pitchFamily="34" charset="0"/>
              <a:buNone/>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4992902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ClrTx/>
              <a:buFont typeface="Arial" panose="020B0604020202020204" pitchFamily="34" charset="0"/>
              <a:buChar char="•"/>
              <a:tabLst/>
              <a:defRPr>
                <a:solidFill>
                  <a:schemeClr val="bg1"/>
                </a:solidFill>
              </a:defRPr>
            </a:lvl1pPr>
            <a:lvl2pPr marL="133200" indent="-122400">
              <a:buClrTx/>
              <a:buFont typeface="Arial" panose="020B0604020202020204" pitchFamily="34" charset="0"/>
              <a:buChar char="•"/>
              <a:tabLst/>
              <a:defRPr>
                <a:solidFill>
                  <a:schemeClr val="bg1"/>
                </a:solidFill>
              </a:defRPr>
            </a:lvl2pPr>
            <a:lvl3pPr marL="133200" indent="-122400">
              <a:buClrTx/>
              <a:buFont typeface="Arial" panose="020B0604020202020204" pitchFamily="34" charset="0"/>
              <a:buChar char="•"/>
              <a:tabLst/>
              <a:defRPr>
                <a:solidFill>
                  <a:schemeClr val="bg1"/>
                </a:solidFill>
              </a:defRPr>
            </a:lvl3pPr>
            <a:lvl4pPr marL="133200" indent="-122400">
              <a:buClrTx/>
              <a:buFont typeface="Arial" panose="020B0604020202020204" pitchFamily="34" charset="0"/>
              <a:buChar char="•"/>
              <a:tabLst/>
              <a:defRPr>
                <a:solidFill>
                  <a:schemeClr val="bg1"/>
                </a:solidFill>
              </a:defRPr>
            </a:lvl4pPr>
            <a:lvl5pPr marL="133200" indent="-122400">
              <a:buClrTx/>
              <a:buFont typeface="Arial" panose="020B0604020202020204" pitchFamily="34" charset="0"/>
              <a:buChar char="•"/>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9401994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Font typeface="Arial" panose="020B0604020202020204" pitchFamily="34" charset="0"/>
              <a:buNone/>
              <a:tabLst/>
              <a:defRPr/>
            </a:lvl1pPr>
            <a:lvl2pPr marL="10800" indent="0">
              <a:lnSpc>
                <a:spcPts val="1500"/>
              </a:lnSpc>
              <a:buFont typeface="Arial" panose="020B0604020202020204" pitchFamily="34" charset="0"/>
              <a:buNone/>
              <a:tabLst/>
              <a:defRPr sz="1350" b="0" i="0">
                <a:latin typeface="Nunito Sans" pitchFamily="2" charset="77"/>
              </a:defRPr>
            </a:lvl2pPr>
            <a:lvl3pPr marL="10800" indent="0">
              <a:lnSpc>
                <a:spcPts val="1500"/>
              </a:lnSpc>
              <a:buFont typeface="Arial" panose="020B0604020202020204" pitchFamily="34" charset="0"/>
              <a:buNone/>
              <a:tabLst/>
              <a:defRPr sz="1350"/>
            </a:lvl3pPr>
            <a:lvl4pPr marL="10800" indent="0">
              <a:buFont typeface="Arial" panose="020B0604020202020204" pitchFamily="34" charset="0"/>
              <a:buNone/>
              <a:tabLst/>
              <a:defRPr b="1" i="0">
                <a:latin typeface="Nunito Sans" pitchFamily="2" charset="77"/>
              </a:defRPr>
            </a:lvl4pPr>
            <a:lvl5pPr marL="10800" indent="0">
              <a:buFont typeface="Arial" panose="020B0604020202020204" pitchFamily="34" charse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spTree>
    <p:extLst>
      <p:ext uri="{BB962C8B-B14F-4D97-AF65-F5344CB8AC3E}">
        <p14:creationId xmlns:p14="http://schemas.microsoft.com/office/powerpoint/2010/main" val="17078382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Font typeface="Arial" panose="020B0604020202020204" pitchFamily="34" charset="0"/>
              <a:buChar char="•"/>
              <a:tabLst/>
              <a:defRPr/>
            </a:lvl1pPr>
            <a:lvl2pPr marL="133200" indent="-122400">
              <a:lnSpc>
                <a:spcPts val="1500"/>
              </a:lnSpc>
              <a:buFont typeface="Arial" panose="020B0604020202020204" pitchFamily="34" charset="0"/>
              <a:buChar char="•"/>
              <a:tabLst/>
              <a:defRPr sz="1350" b="0" i="0">
                <a:latin typeface="Nunito Sans" pitchFamily="2" charset="77"/>
              </a:defRPr>
            </a:lvl2pPr>
            <a:lvl3pPr marL="133200" indent="-122400">
              <a:lnSpc>
                <a:spcPts val="1500"/>
              </a:lnSpc>
              <a:buFont typeface="Arial" panose="020B0604020202020204" pitchFamily="34" charset="0"/>
              <a:buChar char="•"/>
              <a:tabLst/>
              <a:defRPr sz="1350"/>
            </a:lvl3pPr>
            <a:lvl4pPr marL="133200" indent="-122400">
              <a:buFont typeface="Arial" panose="020B0604020202020204" pitchFamily="34" charset="0"/>
              <a:buChar char="•"/>
              <a:tabLst/>
              <a:defRPr b="1" i="0">
                <a:latin typeface="Nunito Sans" pitchFamily="2" charset="77"/>
              </a:defRPr>
            </a:lvl4pPr>
            <a:lvl5pPr marL="133200" indent="-122400">
              <a:buFont typeface="Arial" panose="020B0604020202020204"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spTree>
    <p:extLst>
      <p:ext uri="{BB962C8B-B14F-4D97-AF65-F5344CB8AC3E}">
        <p14:creationId xmlns:p14="http://schemas.microsoft.com/office/powerpoint/2010/main" val="168545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grpSp>
        <p:nvGrpSpPr>
          <p:cNvPr id="41" name="Group 40"/>
          <p:cNvGrpSpPr/>
          <p:nvPr userDrawn="1"/>
        </p:nvGrpSpPr>
        <p:grpSpPr>
          <a:xfrm>
            <a:off x="10077450" y="359569"/>
            <a:ext cx="1752622" cy="493120"/>
            <a:chOff x="228240" y="2152440"/>
            <a:chExt cx="10101600" cy="2842200"/>
          </a:xfrm>
          <a:solidFill>
            <a:schemeClr val="bg1"/>
          </a:solidFill>
        </p:grpSpPr>
        <p:sp>
          <p:nvSpPr>
            <p:cNvPr id="42"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43"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44"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45"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46"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47"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48"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49"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50"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51"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52"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26" name="Picture 25"/>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1520627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Quote pag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tx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tx2"/>
                </a:solidFill>
                <a:latin typeface="+mj-lt"/>
              </a:defRPr>
            </a:lvl1pPr>
            <a:lvl2pPr marL="0" indent="0">
              <a:lnSpc>
                <a:spcPct val="100000"/>
              </a:lnSpc>
              <a:spcBef>
                <a:spcPts val="0"/>
              </a:spcBef>
              <a:buFont typeface="Arial" panose="020B0604020202020204" pitchFamily="34" charset="0"/>
              <a:buNone/>
              <a:tabLst/>
              <a:defRPr sz="1800" b="1" i="0">
                <a:solidFill>
                  <a:schemeClr val="tx2"/>
                </a:solidFill>
                <a:latin typeface="+mj-lt"/>
              </a:defRPr>
            </a:lvl2pPr>
            <a:lvl3pPr marL="0" indent="0">
              <a:lnSpc>
                <a:spcPct val="100000"/>
              </a:lnSpc>
              <a:spcBef>
                <a:spcPts val="0"/>
              </a:spcBef>
              <a:buFont typeface="Arial" panose="020B0604020202020204" pitchFamily="34" charset="0"/>
              <a:buNone/>
              <a:tabLst/>
              <a:defRPr sz="1800" b="1">
                <a:solidFill>
                  <a:schemeClr val="tx2"/>
                </a:solidFill>
                <a:latin typeface="+mj-lt"/>
              </a:defRPr>
            </a:lvl3pPr>
            <a:lvl4pPr marL="0" indent="0">
              <a:spcBef>
                <a:spcPts val="0"/>
              </a:spcBef>
              <a:buFont typeface="Arial" panose="020B0604020202020204" pitchFamily="34" charset="0"/>
              <a:buNone/>
              <a:tabLst/>
              <a:defRPr sz="1800" b="1" i="0">
                <a:solidFill>
                  <a:schemeClr val="tx2"/>
                </a:solidFill>
                <a:latin typeface="+mj-lt"/>
              </a:defRPr>
            </a:lvl4pPr>
            <a:lvl5pPr marL="0" indent="0">
              <a:spcBef>
                <a:spcPts val="0"/>
              </a:spcBef>
              <a:buFont typeface="Arial" panose="020B0604020202020204" pitchFamily="34" charset="0"/>
              <a:buNone/>
              <a:tabLst/>
              <a:defRPr sz="1800" b="1">
                <a:solidFill>
                  <a:schemeClr val="tx2"/>
                </a:solidFill>
                <a:latin typeface="+mj-lt"/>
              </a:defRPr>
            </a:lvl5pPr>
          </a:lstStyle>
          <a:p>
            <a:pPr lvl="0"/>
            <a:r>
              <a:rPr lang="en-US"/>
              <a:t>Click to 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cxnSp>
        <p:nvCxnSpPr>
          <p:cNvPr id="7" name="Straight Connector 6"/>
          <p:cNvCxnSpPr/>
          <p:nvPr userDrawn="1"/>
        </p:nvCxnSpPr>
        <p:spPr>
          <a:xfrm>
            <a:off x="2293949" y="1801909"/>
            <a:ext cx="759538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458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Purple Quote pag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dirty="0"/>
              <a:t>© </a:t>
            </a:r>
            <a:r>
              <a:rPr lang="en-US" spc="-4" dirty="0"/>
              <a:t>The </a:t>
            </a:r>
            <a:r>
              <a:rPr lang="en-US" spc="-15" dirty="0"/>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bg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bg1"/>
                </a:solidFill>
                <a:latin typeface="+mj-lt"/>
              </a:defRPr>
            </a:lvl1pPr>
            <a:lvl2pPr marL="0" indent="0">
              <a:lnSpc>
                <a:spcPct val="100000"/>
              </a:lnSpc>
              <a:spcBef>
                <a:spcPts val="0"/>
              </a:spcBef>
              <a:buFont typeface="Arial" panose="020B0604020202020204" pitchFamily="34" charset="0"/>
              <a:buNone/>
              <a:tabLst/>
              <a:defRPr sz="1800" b="1" i="0">
                <a:solidFill>
                  <a:schemeClr val="bg1"/>
                </a:solidFill>
                <a:latin typeface="+mj-lt"/>
              </a:defRPr>
            </a:lvl2pPr>
            <a:lvl3pPr marL="0" indent="0">
              <a:lnSpc>
                <a:spcPct val="100000"/>
              </a:lnSpc>
              <a:spcBef>
                <a:spcPts val="0"/>
              </a:spcBef>
              <a:buFont typeface="Arial" panose="020B0604020202020204" pitchFamily="34" charset="0"/>
              <a:buNone/>
              <a:tabLst/>
              <a:defRPr sz="1800" b="1">
                <a:solidFill>
                  <a:schemeClr val="bg1"/>
                </a:solidFill>
                <a:latin typeface="+mj-lt"/>
              </a:defRPr>
            </a:lvl3pPr>
            <a:lvl4pPr marL="0" indent="0">
              <a:spcBef>
                <a:spcPts val="0"/>
              </a:spcBef>
              <a:buFont typeface="Arial" panose="020B0604020202020204" pitchFamily="34" charset="0"/>
              <a:buNone/>
              <a:tabLst/>
              <a:defRPr sz="1800" b="1" i="0">
                <a:solidFill>
                  <a:schemeClr val="bg1"/>
                </a:solidFill>
                <a:latin typeface="+mj-lt"/>
              </a:defRPr>
            </a:lvl4pPr>
            <a:lvl5pPr marL="0" indent="0">
              <a:spcBef>
                <a:spcPts val="0"/>
              </a:spcBef>
              <a:buFont typeface="Arial" panose="020B0604020202020204" pitchFamily="34" charset="0"/>
              <a:buNone/>
              <a:tabLst/>
              <a:defRPr sz="1800" b="1">
                <a:solidFill>
                  <a:schemeClr val="bg1"/>
                </a:solidFill>
                <a:latin typeface="+mj-lt"/>
              </a:defRPr>
            </a:lvl5pPr>
          </a:lstStyle>
          <a:p>
            <a:pPr lvl="0"/>
            <a:r>
              <a:rPr lang="en-US"/>
              <a:t>Click to 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cxnSp>
        <p:nvCxnSpPr>
          <p:cNvPr id="7" name="Straight Connector 6"/>
          <p:cNvCxnSpPr/>
          <p:nvPr userDrawn="1"/>
        </p:nvCxnSpPr>
        <p:spPr>
          <a:xfrm>
            <a:off x="2293949" y="1801909"/>
            <a:ext cx="759538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0889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Clr>
                <a:schemeClr val="bg1"/>
              </a:buClr>
              <a:buFont typeface="Arial" panose="020B0604020202020204" pitchFamily="34" charset="0"/>
              <a:buNone/>
              <a:tabLst/>
              <a:defRPr>
                <a:solidFill>
                  <a:schemeClr val="bg1"/>
                </a:solidFill>
              </a:defRPr>
            </a:lvl1pPr>
            <a:lvl2pPr marL="10800" indent="0">
              <a:lnSpc>
                <a:spcPts val="1500"/>
              </a:lnSpc>
              <a:buClr>
                <a:schemeClr val="bg1"/>
              </a:buClr>
              <a:buFont typeface="Arial" panose="020B0604020202020204" pitchFamily="34" charset="0"/>
              <a:buNone/>
              <a:tabLst/>
              <a:defRPr sz="1350" b="0" i="0">
                <a:solidFill>
                  <a:schemeClr val="bg1"/>
                </a:solidFill>
                <a:latin typeface="Nunito Sans" pitchFamily="2" charset="77"/>
              </a:defRPr>
            </a:lvl2pPr>
            <a:lvl3pPr marL="10800" indent="0">
              <a:lnSpc>
                <a:spcPts val="1500"/>
              </a:lnSpc>
              <a:buClr>
                <a:schemeClr val="bg1"/>
              </a:buClr>
              <a:buFont typeface="Arial" panose="020B0604020202020204" pitchFamily="34" charset="0"/>
              <a:buNone/>
              <a:tabLst/>
              <a:defRPr sz="1350">
                <a:solidFill>
                  <a:schemeClr val="bg1"/>
                </a:solidFill>
              </a:defRPr>
            </a:lvl3pPr>
            <a:lvl4pPr marL="10800" indent="0">
              <a:buClr>
                <a:schemeClr val="bg1"/>
              </a:buClr>
              <a:buFont typeface="Arial" panose="020B0604020202020204" pitchFamily="34" charset="0"/>
              <a:buNone/>
              <a:tabLst/>
              <a:defRPr b="1" i="0">
                <a:solidFill>
                  <a:schemeClr val="bg1"/>
                </a:solidFill>
                <a:latin typeface="Nunito Sans" pitchFamily="2" charset="77"/>
              </a:defRPr>
            </a:lvl4pPr>
            <a:lvl5pPr marL="10800" indent="0">
              <a:buClr>
                <a:schemeClr val="bg1"/>
              </a:buClr>
              <a:buFont typeface="Arial" panose="020B0604020202020204" pitchFamily="34" charset="0"/>
              <a:buNone/>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11624518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Clr>
                <a:schemeClr val="bg1"/>
              </a:buClr>
              <a:buFont typeface="Arial" panose="020B0604020202020204" pitchFamily="34" charset="0"/>
              <a:buChar char="•"/>
              <a:tabLst/>
              <a:defRPr>
                <a:solidFill>
                  <a:schemeClr val="bg1"/>
                </a:solidFill>
              </a:defRPr>
            </a:lvl1pPr>
            <a:lvl2pPr marL="133200" indent="-122400">
              <a:lnSpc>
                <a:spcPts val="1500"/>
              </a:lnSpc>
              <a:buClr>
                <a:schemeClr val="bg1"/>
              </a:buClr>
              <a:buFont typeface="Arial" panose="020B0604020202020204" pitchFamily="34" charset="0"/>
              <a:buChar char="•"/>
              <a:tabLst/>
              <a:defRPr sz="1350" b="0" i="0">
                <a:solidFill>
                  <a:schemeClr val="bg1"/>
                </a:solidFill>
                <a:latin typeface="Nunito Sans" pitchFamily="2" charset="77"/>
              </a:defRPr>
            </a:lvl2pPr>
            <a:lvl3pPr marL="133200" indent="-122400">
              <a:lnSpc>
                <a:spcPts val="1500"/>
              </a:lnSpc>
              <a:buClr>
                <a:schemeClr val="bg1"/>
              </a:buClr>
              <a:buFont typeface="Arial" panose="020B0604020202020204" pitchFamily="34" charset="0"/>
              <a:buChar char="•"/>
              <a:tabLst/>
              <a:defRPr sz="1350">
                <a:solidFill>
                  <a:schemeClr val="bg1"/>
                </a:solidFill>
              </a:defRPr>
            </a:lvl3pPr>
            <a:lvl4pPr marL="133200" indent="-122400">
              <a:buClr>
                <a:schemeClr val="bg1"/>
              </a:buClr>
              <a:buFont typeface="Arial" panose="020B0604020202020204" pitchFamily="34" charset="0"/>
              <a:buChar char="•"/>
              <a:tabLst/>
              <a:defRPr b="1" i="0">
                <a:solidFill>
                  <a:schemeClr val="bg1"/>
                </a:solidFill>
                <a:latin typeface="Nunito Sans" pitchFamily="2" charset="77"/>
              </a:defRPr>
            </a:lvl4pPr>
            <a:lvl5pPr marL="133200" indent="-122400">
              <a:buClr>
                <a:schemeClr val="bg1"/>
              </a:buClr>
              <a:buFont typeface="Arial" panose="020B0604020202020204" pitchFamily="34" charset="0"/>
              <a:buChar char="•"/>
              <a:tabLs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4265417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7" name="Media Placeholder 6">
            <a:extLst>
              <a:ext uri="{FF2B5EF4-FFF2-40B4-BE49-F238E27FC236}">
                <a16:creationId xmlns:a16="http://schemas.microsoft.com/office/drawing/2014/main"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bg1"/>
                </a:solidFill>
              </a:defRPr>
            </a:lvl1pPr>
          </a:lstStyle>
          <a:p>
            <a:r>
              <a:rPr lang="en-GB" dirty="0"/>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28494331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7" name="Media Placeholder 6">
            <a:extLst>
              <a:ext uri="{FF2B5EF4-FFF2-40B4-BE49-F238E27FC236}">
                <a16:creationId xmlns:a16="http://schemas.microsoft.com/office/drawing/2014/main"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tx1"/>
                </a:solidFill>
              </a:defRPr>
            </a:lvl1pPr>
          </a:lstStyle>
          <a:p>
            <a:r>
              <a:rPr lang="en-GB" dirty="0"/>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4050095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Bio 1">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Dwayne Fields</a:t>
            </a:r>
          </a:p>
          <a:p>
            <a:pPr lvl="0"/>
            <a:r>
              <a:rPr lang="en-US" dirty="0"/>
              <a:t>Scout Ambassador</a:t>
            </a:r>
          </a:p>
          <a:p>
            <a:pPr lvl="1"/>
            <a:r>
              <a:rPr lang="en-US" dirty="0"/>
              <a:t>Dwayne is a polar explorer and speaker. He is the first black Briton to reach the North Pole, and only the second black man in the world to achieve this feat. Born in Jamaica, he grew up in Hackney, London.</a:t>
            </a:r>
          </a:p>
        </p:txBody>
      </p:sp>
      <p:pic>
        <p:nvPicPr>
          <p:cNvPr id="33" name="Picture 32">
            <a:extLst>
              <a:ext uri="{FF2B5EF4-FFF2-40B4-BE49-F238E27FC236}">
                <a16:creationId xmlns:a16="http://schemas.microsoft.com/office/drawing/2014/main" id="{397BA9CF-B7BA-1C48-BA57-1847D2222F9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92641" y="1800225"/>
            <a:ext cx="1524000" cy="1171575"/>
          </a:xfrm>
          <a:prstGeom prst="rect">
            <a:avLst/>
          </a:prstGeom>
        </p:spPr>
      </p:pic>
      <p:sp>
        <p:nvSpPr>
          <p:cNvPr id="34" name="Text Placeholder 10">
            <a:extLst>
              <a:ext uri="{FF2B5EF4-FFF2-40B4-BE49-F238E27FC236}">
                <a16:creationId xmlns:a16="http://schemas.microsoft.com/office/drawing/2014/main"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Helen Glover</a:t>
            </a:r>
          </a:p>
          <a:p>
            <a:pPr lvl="0"/>
            <a:r>
              <a:rPr lang="en-US" dirty="0"/>
              <a:t>Scout Ambassador</a:t>
            </a:r>
          </a:p>
          <a:p>
            <a:pPr lvl="1"/>
            <a:r>
              <a:rPr lang="en-US" dirty="0"/>
              <a:t>Helen is a two-time Olympic champion and triple World Champion, winning British women’s rowing’s first ever gold medal at London 2012.</a:t>
            </a:r>
          </a:p>
        </p:txBody>
      </p:sp>
      <p:sp>
        <p:nvSpPr>
          <p:cNvPr id="35" name="Text Placeholder 10">
            <a:extLst>
              <a:ext uri="{FF2B5EF4-FFF2-40B4-BE49-F238E27FC236}">
                <a16:creationId xmlns:a16="http://schemas.microsoft.com/office/drawing/2014/main"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Tim Peake</a:t>
            </a:r>
          </a:p>
          <a:p>
            <a:pPr lvl="0"/>
            <a:r>
              <a:rPr lang="en-US" dirty="0"/>
              <a:t>Scout Ambassador </a:t>
            </a:r>
          </a:p>
          <a:p>
            <a:pPr lvl="1"/>
            <a:r>
              <a:rPr lang="en-US" dirty="0"/>
              <a:t>ESA Astronaut Major Tim Peake is also a former Cub Scout and an advocate of the power of Scouting to help young people develop skills for life.</a:t>
            </a:r>
          </a:p>
        </p:txBody>
      </p:sp>
      <p:sp>
        <p:nvSpPr>
          <p:cNvPr id="40" name="Text Placeholder 10">
            <a:extLst>
              <a:ext uri="{FF2B5EF4-FFF2-40B4-BE49-F238E27FC236}">
                <a16:creationId xmlns:a16="http://schemas.microsoft.com/office/drawing/2014/main"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Bear </a:t>
            </a:r>
            <a:r>
              <a:rPr lang="en-US" dirty="0" err="1"/>
              <a:t>Grylls</a:t>
            </a:r>
            <a:r>
              <a:rPr lang="en-US" dirty="0"/>
              <a:t> </a:t>
            </a:r>
          </a:p>
          <a:p>
            <a:pPr lvl="0"/>
            <a:r>
              <a:rPr lang="en-US" dirty="0"/>
              <a:t>Chief Scout </a:t>
            </a:r>
          </a:p>
          <a:p>
            <a:pPr lvl="1"/>
            <a:r>
              <a:rPr lang="en-US" dirty="0"/>
              <a:t>Bear was appointed in 2009 as the youngest ever Chief Scout of the United Kingdom. He has inspired hundreds of thousands of young people with his positivity, passion for adventure, courage and leadership. </a:t>
            </a:r>
          </a:p>
        </p:txBody>
      </p:sp>
      <p:sp>
        <p:nvSpPr>
          <p:cNvPr id="38" name="object 18">
            <a:extLst>
              <a:ext uri="{FF2B5EF4-FFF2-40B4-BE49-F238E27FC236}">
                <a16:creationId xmlns:a16="http://schemas.microsoft.com/office/drawing/2014/main" id="{B8A11A06-AD5C-3A46-B01B-ADFE26DCC3A7}"/>
              </a:ext>
            </a:extLst>
          </p:cNvPr>
          <p:cNvSpPr/>
          <p:nvPr userDrawn="1"/>
        </p:nvSpPr>
        <p:spPr>
          <a:xfrm>
            <a:off x="2447019" y="1809750"/>
            <a:ext cx="1523996" cy="1162050"/>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1" name="object 19">
            <a:extLst>
              <a:ext uri="{FF2B5EF4-FFF2-40B4-BE49-F238E27FC236}">
                <a16:creationId xmlns:a16="http://schemas.microsoft.com/office/drawing/2014/main" id="{E9DE9629-A022-FB4C-B643-21A4E670FD25}"/>
              </a:ext>
            </a:extLst>
          </p:cNvPr>
          <p:cNvSpPr/>
          <p:nvPr userDrawn="1"/>
        </p:nvSpPr>
        <p:spPr>
          <a:xfrm>
            <a:off x="4357957" y="1809750"/>
            <a:ext cx="1523990" cy="1162050"/>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2" name="object 21">
            <a:extLst>
              <a:ext uri="{FF2B5EF4-FFF2-40B4-BE49-F238E27FC236}">
                <a16:creationId xmlns:a16="http://schemas.microsoft.com/office/drawing/2014/main" id="{4A5F8DA1-C550-1A4A-BE4B-E2591CFF944A}"/>
              </a:ext>
            </a:extLst>
          </p:cNvPr>
          <p:cNvSpPr/>
          <p:nvPr userDrawn="1"/>
        </p:nvSpPr>
        <p:spPr>
          <a:xfrm>
            <a:off x="8198892" y="1809750"/>
            <a:ext cx="1524000" cy="1162050"/>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pic>
        <p:nvPicPr>
          <p:cNvPr id="36" name="Pictur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1047629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io templa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4" name="Text Placeholder 10">
            <a:extLst>
              <a:ext uri="{FF2B5EF4-FFF2-40B4-BE49-F238E27FC236}">
                <a16:creationId xmlns:a16="http://schemas.microsoft.com/office/drawing/2014/main"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5" name="Text Placeholder 10">
            <a:extLst>
              <a:ext uri="{FF2B5EF4-FFF2-40B4-BE49-F238E27FC236}">
                <a16:creationId xmlns:a16="http://schemas.microsoft.com/office/drawing/2014/main"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40" name="Text Placeholder 10">
            <a:extLst>
              <a:ext uri="{FF2B5EF4-FFF2-40B4-BE49-F238E27FC236}">
                <a16:creationId xmlns:a16="http://schemas.microsoft.com/office/drawing/2014/main"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8" name="Picture Placeholder 5">
            <a:extLst>
              <a:ext uri="{FF2B5EF4-FFF2-40B4-BE49-F238E27FC236}">
                <a16:creationId xmlns:a16="http://schemas.microsoft.com/office/drawing/2014/main" id="{89C03A36-4CFB-5C47-9A67-BBF62C6EC655}"/>
              </a:ext>
            </a:extLst>
          </p:cNvPr>
          <p:cNvSpPr>
            <a:spLocks noGrp="1"/>
          </p:cNvSpPr>
          <p:nvPr>
            <p:ph type="pic" sz="quarter" idx="24" hasCustomPrompt="1"/>
          </p:nvPr>
        </p:nvSpPr>
        <p:spPr>
          <a:xfrm>
            <a:off x="2458641"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1" name="Picture Placeholder 5">
            <a:extLst>
              <a:ext uri="{FF2B5EF4-FFF2-40B4-BE49-F238E27FC236}">
                <a16:creationId xmlns:a16="http://schemas.microsoft.com/office/drawing/2014/main" id="{3F932ACE-377C-D547-A933-DB1A45FABE58}"/>
              </a:ext>
            </a:extLst>
          </p:cNvPr>
          <p:cNvSpPr>
            <a:spLocks noGrp="1"/>
          </p:cNvSpPr>
          <p:nvPr>
            <p:ph type="pic" sz="quarter" idx="25" hasCustomPrompt="1"/>
          </p:nvPr>
        </p:nvSpPr>
        <p:spPr>
          <a:xfrm>
            <a:off x="4375356"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2" name="Picture Placeholder 5">
            <a:extLst>
              <a:ext uri="{FF2B5EF4-FFF2-40B4-BE49-F238E27FC236}">
                <a16:creationId xmlns:a16="http://schemas.microsoft.com/office/drawing/2014/main" id="{24BCBACA-9B0E-464E-B58C-8DF5F332759E}"/>
              </a:ext>
            </a:extLst>
          </p:cNvPr>
          <p:cNvSpPr>
            <a:spLocks noGrp="1"/>
          </p:cNvSpPr>
          <p:nvPr>
            <p:ph type="pic" sz="quarter" idx="26" hasCustomPrompt="1"/>
          </p:nvPr>
        </p:nvSpPr>
        <p:spPr>
          <a:xfrm>
            <a:off x="6292641"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4" name="Picture Placeholder 5">
            <a:extLst>
              <a:ext uri="{FF2B5EF4-FFF2-40B4-BE49-F238E27FC236}">
                <a16:creationId xmlns:a16="http://schemas.microsoft.com/office/drawing/2014/main" id="{B2A63DBB-8B0B-2842-9A88-CA9E76CFDF7F}"/>
              </a:ext>
            </a:extLst>
          </p:cNvPr>
          <p:cNvSpPr>
            <a:spLocks noGrp="1"/>
          </p:cNvSpPr>
          <p:nvPr>
            <p:ph type="pic" sz="quarter" idx="27" hasCustomPrompt="1"/>
          </p:nvPr>
        </p:nvSpPr>
        <p:spPr>
          <a:xfrm>
            <a:off x="8209927"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4528733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hank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id="{193A0C69-C1E2-7A4B-AAB8-E9A00D5AB517}"/>
              </a:ext>
            </a:extLst>
          </p:cNvPr>
          <p:cNvSpPr>
            <a:spLocks noGrp="1"/>
          </p:cNvSpPr>
          <p:nvPr>
            <p:ph type="body" sz="quarter" idx="13"/>
          </p:nvPr>
        </p:nvSpPr>
        <p:spPr>
          <a:xfrm>
            <a:off x="2293949" y="4085906"/>
            <a:ext cx="7595382" cy="1914189"/>
          </a:xfrm>
        </p:spPr>
        <p:txBody>
          <a:bodyPr numCol="1" spcCol="252000">
            <a:noAutofit/>
          </a:bodyPr>
          <a:lstStyle>
            <a:lvl1pPr marL="10800" indent="0">
              <a:lnSpc>
                <a:spcPts val="4800"/>
              </a:lnSpc>
              <a:spcBef>
                <a:spcPts val="0"/>
              </a:spcBef>
              <a:buNone/>
              <a:defRPr sz="4050">
                <a:solidFill>
                  <a:schemeClr val="bg1"/>
                </a:solidFill>
              </a:defRPr>
            </a:lvl1pPr>
            <a:lvl2pPr marL="0" indent="0">
              <a:lnSpc>
                <a:spcPts val="4800"/>
              </a:lnSpc>
              <a:spcBef>
                <a:spcPts val="0"/>
              </a:spcBef>
              <a:buNone/>
              <a:defRPr sz="4050" b="0" i="0">
                <a:solidFill>
                  <a:schemeClr val="bg1"/>
                </a:solidFill>
                <a:latin typeface="Nunito Sans Black" pitchFamily="2" charset="77"/>
              </a:defRPr>
            </a:lvl2pPr>
            <a:lvl3pPr marL="0">
              <a:lnSpc>
                <a:spcPts val="4800"/>
              </a:lnSpc>
              <a:spcBef>
                <a:spcPts val="0"/>
              </a:spcBef>
              <a:defRPr sz="4050">
                <a:solidFill>
                  <a:schemeClr val="bg1"/>
                </a:solidFill>
              </a:defRPr>
            </a:lvl3pPr>
            <a:lvl4pPr>
              <a:lnSpc>
                <a:spcPts val="4800"/>
              </a:lnSpc>
              <a:spcBef>
                <a:spcPts val="0"/>
              </a:spcBef>
              <a:defRPr sz="4050" b="1" i="0">
                <a:solidFill>
                  <a:schemeClr val="bg1"/>
                </a:solidFill>
                <a:latin typeface="Nunito Sans" pitchFamily="2" charset="77"/>
              </a:defRPr>
            </a:lvl4pPr>
            <a:lvl5pPr>
              <a:lnSpc>
                <a:spcPts val="4800"/>
              </a:lnSpc>
              <a:spcBef>
                <a:spcPts val="0"/>
              </a:spcBef>
              <a:defRPr sz="4050">
                <a:solidFill>
                  <a:schemeClr val="bg1"/>
                </a:solidFill>
              </a:defRPr>
            </a:lvl5pPr>
          </a:lstStyle>
          <a:p>
            <a:pPr lvl="0"/>
            <a:r>
              <a:rPr lang="en-US"/>
              <a:t>Click to edit Master text styles</a:t>
            </a:r>
          </a:p>
          <a:p>
            <a:pPr lvl="1"/>
            <a:r>
              <a:rPr lang="en-US"/>
              <a:t>Second level</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19"/>
          </a:xfrm>
          <a:prstGeom prst="rect">
            <a:avLst/>
          </a:prstGeom>
        </p:spPr>
      </p:pic>
    </p:spTree>
    <p:extLst>
      <p:ext uri="{BB962C8B-B14F-4D97-AF65-F5344CB8AC3E}">
        <p14:creationId xmlns:p14="http://schemas.microsoft.com/office/powerpoint/2010/main" val="34767667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lank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Tree>
    <p:extLst>
      <p:ext uri="{BB962C8B-B14F-4D97-AF65-F5344CB8AC3E}">
        <p14:creationId xmlns:p14="http://schemas.microsoft.com/office/powerpoint/2010/main" val="108574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8609647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whi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Tree>
    <p:extLst>
      <p:ext uri="{BB962C8B-B14F-4D97-AF65-F5344CB8AC3E}">
        <p14:creationId xmlns:p14="http://schemas.microsoft.com/office/powerpoint/2010/main" val="370853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3">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a:xfrm>
            <a:off x="4312205" y="6390227"/>
            <a:ext cx="113680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6" name="Holder 6"/>
          <p:cNvSpPr>
            <a:spLocks noGrp="1"/>
          </p:cNvSpPr>
          <p:nvPr>
            <p:ph type="sldNum" sz="quarter" idx="7"/>
          </p:nvPr>
        </p:nvSpPr>
        <p:spPr>
          <a:xfrm>
            <a:off x="5938362" y="6390227"/>
            <a:ext cx="15763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extLst>
      <p:ext uri="{BB962C8B-B14F-4D97-AF65-F5344CB8AC3E}">
        <p14:creationId xmlns:p14="http://schemas.microsoft.com/office/powerpoint/2010/main" val="4064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resentation by white">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tx1"/>
                </a:solidFill>
              </a:defRPr>
            </a:lvl1pPr>
          </a:lstStyle>
          <a:p>
            <a:r>
              <a:rPr lang="en-GB" dirty="0"/>
              <a:t>18/02/2018</a:t>
            </a:r>
            <a:endParaRPr lang="mr-IN" dirty="0"/>
          </a:p>
        </p:txBody>
      </p:sp>
      <p:sp>
        <p:nvSpPr>
          <p:cNvPr id="23" name="Title 10">
            <a:extLst>
              <a:ext uri="{FF2B5EF4-FFF2-40B4-BE49-F238E27FC236}">
                <a16:creationId xmlns:a16="http://schemas.microsoft.com/office/drawing/2014/main" id="{FA61C894-DE54-A347-B550-E8736DB232A2}"/>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tx1"/>
                </a:solidFill>
                <a:latin typeface="Nunito Sans Black" charset="0"/>
                <a:ea typeface="Nunito Sans Black" charset="0"/>
                <a:cs typeface="Nunito Sans Black" charset="0"/>
              </a:defRPr>
            </a:lvl1pPr>
          </a:lstStyle>
          <a:p>
            <a:r>
              <a:rPr lang="en-US" dirty="0"/>
              <a:t>Name Surname</a:t>
            </a:r>
          </a:p>
        </p:txBody>
      </p:sp>
      <p:sp>
        <p:nvSpPr>
          <p:cNvPr id="24" name="Text Placeholder 27">
            <a:extLst>
              <a:ext uri="{FF2B5EF4-FFF2-40B4-BE49-F238E27FC236}">
                <a16:creationId xmlns:a16="http://schemas.microsoft.com/office/drawing/2014/main" id="{151A4A86-DF9E-E04F-B5A9-25426172538D}"/>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tx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sp>
        <p:nvSpPr>
          <p:cNvPr id="25" name="Text Placeholder 2">
            <a:extLst>
              <a:ext uri="{FF2B5EF4-FFF2-40B4-BE49-F238E27FC236}">
                <a16:creationId xmlns:a16="http://schemas.microsoft.com/office/drawing/2014/main" id="{858EA145-0FC2-1D43-9549-82788FFD1840}"/>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tx2"/>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resentation by purple">
    <p:bg>
      <p:bgPr>
        <a:solidFill>
          <a:schemeClr val="tx2"/>
        </a:solidFill>
        <a:effectLst/>
      </p:bgPr>
    </p:bg>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23" name="Title 10">
            <a:extLst>
              <a:ext uri="{FF2B5EF4-FFF2-40B4-BE49-F238E27FC236}">
                <a16:creationId xmlns:a16="http://schemas.microsoft.com/office/drawing/2014/main" id="{55952E06-538E-3847-8E39-0DF2E6C154C6}"/>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dirty="0"/>
              <a:t>Name Surname</a:t>
            </a:r>
          </a:p>
        </p:txBody>
      </p:sp>
      <p:sp>
        <p:nvSpPr>
          <p:cNvPr id="25" name="Text Placeholder 27">
            <a:extLst>
              <a:ext uri="{FF2B5EF4-FFF2-40B4-BE49-F238E27FC236}">
                <a16:creationId xmlns:a16="http://schemas.microsoft.com/office/drawing/2014/main" id="{678492E3-6289-7F4A-AB70-D84688E2F8D7}"/>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sp>
        <p:nvSpPr>
          <p:cNvPr id="26" name="Text Placeholder 2">
            <a:extLst>
              <a:ext uri="{FF2B5EF4-FFF2-40B4-BE49-F238E27FC236}">
                <a16:creationId xmlns:a16="http://schemas.microsoft.com/office/drawing/2014/main" id="{2058389D-8FFE-594B-9577-7643880F3793}"/>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90606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resentation by Image 2">
    <p:bg>
      <p:bgPr>
        <a:solidFill>
          <a:schemeClr val="bg1">
            <a:lumMod val="75000"/>
          </a:schemeClr>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551C55C-2611-FF4E-8F35-A2C9B3FCEEEC}"/>
              </a:ext>
            </a:extLst>
          </p:cNvPr>
          <p:cNvSpPr>
            <a:spLocks noGrp="1"/>
          </p:cNvSpPr>
          <p:nvPr>
            <p:ph type="pic" sz="quarter" idx="11" hasCustomPrompt="1"/>
          </p:nvPr>
        </p:nvSpPr>
        <p:spPr>
          <a:xfrm>
            <a:off x="0" y="0"/>
            <a:ext cx="12192000" cy="6858000"/>
          </a:xfrm>
        </p:spPr>
        <p:txBody>
          <a:bodyPr anchor="ctr"/>
          <a:lstStyle>
            <a:lvl1pPr marL="10800" indent="0" algn="ctr">
              <a:buNone/>
              <a:defRPr baseline="0"/>
            </a:lvl1pPr>
          </a:lstStyle>
          <a:p>
            <a:r>
              <a:rPr lang="en-GB" dirty="0"/>
              <a:t>Click to insert image</a:t>
            </a:r>
          </a:p>
          <a:p>
            <a:r>
              <a:rPr lang="en-GB" dirty="0"/>
              <a:t>The optimum image size is 1280 x 720 pixels at 96 dpi</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11" name="Title 10"/>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dirty="0"/>
              <a:t>Name Surname</a:t>
            </a:r>
          </a:p>
        </p:txBody>
      </p:sp>
      <p:sp>
        <p:nvSpPr>
          <p:cNvPr id="22" name="Text Placeholder 2">
            <a:extLst>
              <a:ext uri="{FF2B5EF4-FFF2-40B4-BE49-F238E27FC236}">
                <a16:creationId xmlns:a16="http://schemas.microsoft.com/office/drawing/2014/main" id="{C13EEE70-AD17-5442-A93D-1F009D5C7135}"/>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sp>
        <p:nvSpPr>
          <p:cNvPr id="28" name="Text Placeholder 27">
            <a:extLst>
              <a:ext uri="{FF2B5EF4-FFF2-40B4-BE49-F238E27FC236}">
                <a16:creationId xmlns:a16="http://schemas.microsoft.com/office/drawing/2014/main" id="{9D6C8741-5B1A-7A41-BC67-34065FEE5BC0}"/>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8170870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10067964" y="6390227"/>
            <a:ext cx="113680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a:xfrm>
            <a:off x="342901" y="6322375"/>
            <a:ext cx="1740590" cy="207749"/>
          </a:xfrm>
          <a:prstGeom prst="rect">
            <a:avLst/>
          </a:prstGeom>
        </p:spPr>
        <p:txBody>
          <a:bodyPr wrap="square" lIns="0" tIns="0" rIns="0" bIns="0" anchor="b">
            <a:spAutoFit/>
          </a:bodyPr>
          <a:lstStyle>
            <a:lvl1pPr marL="9525" algn="l" defTabSz="685800" rtl="0" eaLnBrk="1" latinLnBrk="0" hangingPunct="1">
              <a:lnSpc>
                <a:spcPct val="100000"/>
              </a:lnSpc>
              <a:spcBef>
                <a:spcPts val="90"/>
              </a:spcBef>
              <a:defRPr lang="en-US" sz="1350" b="0" i="0" kern="1200" spc="-4" smtClean="0">
                <a:solidFill>
                  <a:schemeClr val="tx1"/>
                </a:solidFill>
                <a:latin typeface="Nunito Sans" charset="0"/>
                <a:ea typeface="Nunito Sans" charset="0"/>
                <a:cs typeface="Nunito Sans" charset="0"/>
              </a:defRPr>
            </a:lvl1pPr>
          </a:lstStyle>
          <a:p>
            <a:r>
              <a:rPr lang="en-GB" dirty="0"/>
              <a:t>18/02/2018</a:t>
            </a:r>
            <a:endParaRPr lang="mr-IN" dirty="0"/>
          </a:p>
        </p:txBody>
      </p:sp>
      <p:sp>
        <p:nvSpPr>
          <p:cNvPr id="6" name="Holder 6"/>
          <p:cNvSpPr>
            <a:spLocks noGrp="1"/>
          </p:cNvSpPr>
          <p:nvPr>
            <p:ph type="sldNum" sz="quarter" idx="7"/>
          </p:nvPr>
        </p:nvSpPr>
        <p:spPr>
          <a:xfrm>
            <a:off x="11694121" y="6390227"/>
            <a:ext cx="15763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 name="Text Placeholder 1">
            <a:extLst>
              <a:ext uri="{FF2B5EF4-FFF2-40B4-BE49-F238E27FC236}">
                <a16:creationId xmlns:a16="http://schemas.microsoft.com/office/drawing/2014/main" id="{EEB9D245-AF4C-A94D-8056-49CC09246EF2}"/>
              </a:ext>
            </a:extLst>
          </p:cNvPr>
          <p:cNvSpPr>
            <a:spLocks noGrp="1"/>
          </p:cNvSpPr>
          <p:nvPr>
            <p:ph type="body" idx="1"/>
          </p:nvPr>
        </p:nvSpPr>
        <p:spPr>
          <a:xfrm>
            <a:off x="342900" y="1825229"/>
            <a:ext cx="11010900" cy="435173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Holder 2">
            <a:extLst>
              <a:ext uri="{FF2B5EF4-FFF2-40B4-BE49-F238E27FC236}">
                <a16:creationId xmlns:a16="http://schemas.microsoft.com/office/drawing/2014/main" id="{4D44D9BB-CA16-684F-99FA-C3CDDAAB6EEA}"/>
              </a:ext>
            </a:extLst>
          </p:cNvPr>
          <p:cNvSpPr txBox="1">
            <a:spLocks/>
          </p:cNvSpPr>
          <p:nvPr userDrawn="1"/>
        </p:nvSpPr>
        <p:spPr>
          <a:xfrm>
            <a:off x="345675" y="326552"/>
            <a:ext cx="5750325" cy="207749"/>
          </a:xfrm>
          <a:prstGeom prst="rect">
            <a:avLst/>
          </a:prstGeom>
        </p:spPr>
        <p:txBody>
          <a:bodyPr wrap="square" lIns="0" tIns="0" rIns="0" bIns="0" anchor="b">
            <a:spAutoFit/>
          </a:bodyPr>
          <a:lstStyle>
            <a:lvl1pPr marL="12700" algn="l" defTabSz="914400" rtl="0" eaLnBrk="1" latinLnBrk="0" hangingPunct="1">
              <a:lnSpc>
                <a:spcPct val="100000"/>
              </a:lnSpc>
              <a:spcBef>
                <a:spcPts val="100"/>
              </a:spcBef>
              <a:defRPr lang="en-US" sz="1800" b="0" i="0" kern="1200" spc="-5">
                <a:solidFill>
                  <a:schemeClr val="bg1"/>
                </a:solidFill>
                <a:latin typeface="Nunito Sans" charset="0"/>
                <a:ea typeface="Nunito Sans" charset="0"/>
                <a:cs typeface="Nunito Sans" charset="0"/>
              </a:defRPr>
            </a:lvl1pPr>
          </a:lstStyle>
          <a:p>
            <a:r>
              <a:rPr lang="en-GB" sz="1350">
                <a:solidFill>
                  <a:schemeClr val="tx1"/>
                </a:solidFill>
              </a:rPr>
              <a:t>Presentation title</a:t>
            </a:r>
            <a:endParaRPr lang="en-GB" sz="1350" dirty="0">
              <a:solidFill>
                <a:schemeClr val="tx1"/>
              </a:solidFill>
            </a:endParaRPr>
          </a:p>
        </p:txBody>
      </p:sp>
      <p:sp>
        <p:nvSpPr>
          <p:cNvPr id="9" name="Holder 3">
            <a:extLst>
              <a:ext uri="{FF2B5EF4-FFF2-40B4-BE49-F238E27FC236}">
                <a16:creationId xmlns:a16="http://schemas.microsoft.com/office/drawing/2014/main" id="{A1047EC1-FDCA-904E-B3BA-BE4F586077C0}"/>
              </a:ext>
            </a:extLst>
          </p:cNvPr>
          <p:cNvSpPr txBox="1">
            <a:spLocks/>
          </p:cNvSpPr>
          <p:nvPr userDrawn="1"/>
        </p:nvSpPr>
        <p:spPr>
          <a:xfrm>
            <a:off x="345675" y="534300"/>
            <a:ext cx="5750325" cy="207749"/>
          </a:xfrm>
          <a:prstGeom prst="rect">
            <a:avLst/>
          </a:prstGeom>
        </p:spPr>
        <p:txBody>
          <a:bodyPr wrap="square" lIns="0" tIns="0" rIns="0" bIns="0" anchor="t">
            <a:spAutoFit/>
          </a:bodyPr>
          <a:lstStyle>
            <a:lvl1pPr marL="18000" indent="0" eaLnBrk="1" hangingPunct="1">
              <a:buClr>
                <a:schemeClr val="tx2"/>
              </a:buClr>
              <a:buSzPct val="125000"/>
              <a:buFont typeface="Arial" panose="020B0604020202020204" pitchFamily="34" charset="0"/>
              <a:buNone/>
              <a:defRPr lang="en-US" sz="1800" b="0" i="0" kern="1200" spc="-5" dirty="0" smtClean="0">
                <a:solidFill>
                  <a:srgbClr val="FFFFFF"/>
                </a:solidFill>
                <a:latin typeface="Nunito Sans Black" charset="0"/>
                <a:ea typeface="Nunito Sans Black" charset="0"/>
                <a:cs typeface="Nunito Sans Black" charset="0"/>
              </a:defRPr>
            </a:lvl1pPr>
            <a:lvl2pPr marL="18000" indent="0" eaLnBrk="1" hangingPunct="1">
              <a:buClr>
                <a:schemeClr val="tx2"/>
              </a:buClr>
              <a:buSzPct val="125000"/>
              <a:buFont typeface="Arial" panose="020B0604020202020204" pitchFamily="34" charset="0"/>
              <a:buNone/>
              <a:tabLst/>
              <a:defRPr sz="2400" b="0" i="0">
                <a:latin typeface="Nunito Sans Black" pitchFamily="2" charset="77"/>
                <a:ea typeface="+mn-ea"/>
                <a:cs typeface="+mn-cs"/>
              </a:defRPr>
            </a:lvl2pPr>
            <a:lvl3pPr marL="18000" indent="0" eaLnBrk="1" hangingPunct="1">
              <a:buClr>
                <a:schemeClr val="tx1"/>
              </a:buClr>
              <a:buSzPct val="125000"/>
              <a:buFont typeface="Arial" panose="020B0604020202020204" pitchFamily="34" charset="0"/>
              <a:buNone/>
              <a:tabLst/>
              <a:defRPr sz="2400">
                <a:solidFill>
                  <a:schemeClr val="tx2"/>
                </a:solidFill>
                <a:latin typeface="+mn-lt"/>
                <a:ea typeface="+mn-ea"/>
                <a:cs typeface="+mn-cs"/>
              </a:defRPr>
            </a:lvl3pPr>
            <a:lvl4pPr marL="18000" indent="0" eaLnBrk="1" hangingPunct="1">
              <a:buClr>
                <a:schemeClr val="tx1"/>
              </a:buClr>
              <a:buSzPct val="125000"/>
              <a:buFont typeface="Arial" panose="020B0604020202020204" pitchFamily="34" charset="0"/>
              <a:buNone/>
              <a:tabLst/>
              <a:defRPr sz="2400" b="0" i="0">
                <a:solidFill>
                  <a:schemeClr val="tx2"/>
                </a:solidFill>
                <a:latin typeface="Nunito Sans Black" pitchFamily="2" charset="77"/>
                <a:ea typeface="+mn-ea"/>
                <a:cs typeface="+mn-cs"/>
              </a:defRPr>
            </a:lvl4pPr>
            <a:lvl5pPr marL="18000" indent="0" eaLnBrk="1" hangingPunct="1">
              <a:spcBef>
                <a:spcPts val="2600"/>
              </a:spcBef>
              <a:buClr>
                <a:schemeClr val="tx2"/>
              </a:buClr>
              <a:buSzPct val="125000"/>
              <a:buFont typeface="Arial" panose="020B0604020202020204" pitchFamily="34" charset="0"/>
              <a:buNone/>
              <a:tabLst/>
              <a:defRPr sz="2400" b="0" i="0">
                <a:latin typeface="Nunito Sans Black" pitchFamily="2" charset="77"/>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9525" algn="l" rtl="0">
              <a:spcBef>
                <a:spcPts val="30"/>
              </a:spcBef>
            </a:pPr>
            <a:r>
              <a:rPr lang="en-GB" sz="1350">
                <a:solidFill>
                  <a:schemeClr val="tx1"/>
                </a:solidFill>
              </a:rPr>
              <a:t>Page heading</a:t>
            </a:r>
          </a:p>
        </p:txBody>
      </p:sp>
    </p:spTree>
  </p:cSld>
  <p:clrMap bg1="lt1" tx1="dk1" bg2="lt2" tx2="dk2" accent1="accent1" accent2="accent2" accent3="accent3" accent4="accent4" accent5="accent5" accent6="accent6" hlink="hlink" folHlink="folHlink"/>
  <p:sldLayoutIdLst>
    <p:sldLayoutId id="2147483661" r:id="rId1"/>
    <p:sldLayoutId id="2147483706" r:id="rId2"/>
    <p:sldLayoutId id="2147483691" r:id="rId3"/>
    <p:sldLayoutId id="2147483666" r:id="rId4"/>
    <p:sldLayoutId id="2147483667" r:id="rId5"/>
    <p:sldLayoutId id="2147483668" r:id="rId6"/>
    <p:sldLayoutId id="2147483662" r:id="rId7"/>
    <p:sldLayoutId id="2147483669" r:id="rId8"/>
    <p:sldLayoutId id="2147483671" r:id="rId9"/>
    <p:sldLayoutId id="2147483672" r:id="rId10"/>
    <p:sldLayoutId id="2147483673" r:id="rId11"/>
    <p:sldLayoutId id="2147483674" r:id="rId12"/>
    <p:sldLayoutId id="2147483675" r:id="rId13"/>
    <p:sldLayoutId id="2147483676" r:id="rId14"/>
    <p:sldLayoutId id="2147483713" r:id="rId15"/>
    <p:sldLayoutId id="2147483677" r:id="rId16"/>
    <p:sldLayoutId id="2147483714" r:id="rId17"/>
    <p:sldLayoutId id="2147483679" r:id="rId18"/>
    <p:sldLayoutId id="2147483715" r:id="rId19"/>
    <p:sldLayoutId id="2147483721" r:id="rId20"/>
    <p:sldLayoutId id="2147483680" r:id="rId21"/>
    <p:sldLayoutId id="2147483681" r:id="rId22"/>
    <p:sldLayoutId id="2147483692" r:id="rId23"/>
    <p:sldLayoutId id="2147483711" r:id="rId24"/>
    <p:sldLayoutId id="2147483682" r:id="rId25"/>
    <p:sldLayoutId id="2147483683" r:id="rId26"/>
    <p:sldLayoutId id="2147483707" r:id="rId27"/>
    <p:sldLayoutId id="2147483697" r:id="rId28"/>
    <p:sldLayoutId id="2147483708" r:id="rId29"/>
    <p:sldLayoutId id="2147483701" r:id="rId30"/>
    <p:sldLayoutId id="2147483709" r:id="rId31"/>
    <p:sldLayoutId id="2147483702" r:id="rId32"/>
    <p:sldLayoutId id="2147483710" r:id="rId33"/>
    <p:sldLayoutId id="2147483687" r:id="rId34"/>
    <p:sldLayoutId id="2147483712" r:id="rId35"/>
    <p:sldLayoutId id="2147483699" r:id="rId36"/>
    <p:sldLayoutId id="2147483716" r:id="rId37"/>
    <p:sldLayoutId id="2147483717" r:id="rId38"/>
    <p:sldLayoutId id="2147483698" r:id="rId39"/>
    <p:sldLayoutId id="2147483722" r:id="rId40"/>
    <p:sldLayoutId id="2147483723" r:id="rId41"/>
    <p:sldLayoutId id="2147483700" r:id="rId42"/>
    <p:sldLayoutId id="2147483718" r:id="rId43"/>
    <p:sldLayoutId id="2147483719" r:id="rId44"/>
    <p:sldLayoutId id="2147483720" r:id="rId45"/>
    <p:sldLayoutId id="2147483689" r:id="rId46"/>
    <p:sldLayoutId id="2147483696" r:id="rId47"/>
    <p:sldLayoutId id="2147483703" r:id="rId48"/>
    <p:sldLayoutId id="2147483704" r:id="rId49"/>
    <p:sldLayoutId id="2147483705" r:id="rId50"/>
  </p:sldLayoutIdLst>
  <p:txStyles>
    <p:titleStyle>
      <a:lvl1pPr marL="9525" algn="l" defTabSz="685800" rtl="0" eaLnBrk="1" latinLnBrk="0" hangingPunct="1">
        <a:lnSpc>
          <a:spcPct val="100000"/>
        </a:lnSpc>
        <a:spcBef>
          <a:spcPts val="75"/>
        </a:spcBef>
        <a:defRPr lang="en-US" sz="1350" b="0" i="0" kern="1200" spc="-4" dirty="0" smtClean="0">
          <a:solidFill>
            <a:schemeClr val="tx1"/>
          </a:solidFill>
          <a:latin typeface="Nunito Sans" charset="0"/>
          <a:ea typeface="Nunito Sans" charset="0"/>
          <a:cs typeface="Nunito Sans" charset="0"/>
        </a:defRPr>
      </a:lvl1pPr>
    </p:titleStyle>
    <p:bodyStyle>
      <a:lvl1pPr marL="133200" indent="-122400" eaLnBrk="1" hangingPunct="1">
        <a:buClr>
          <a:schemeClr val="tx2"/>
        </a:buClr>
        <a:buSzPct val="125000"/>
        <a:buFont typeface="Arial" panose="020B0604020202020204" pitchFamily="34" charset="0"/>
        <a:buChar char="•"/>
        <a:tabLst/>
        <a:defRPr sz="1800" b="0" i="0">
          <a:latin typeface="Nunito Sans" charset="0"/>
          <a:ea typeface="Nunito Sans" charset="0"/>
          <a:cs typeface="Nunito Sans" charset="0"/>
        </a:defRPr>
      </a:lvl1pPr>
      <a:lvl2pPr marL="133200" indent="-122400" eaLnBrk="1" hangingPunct="1">
        <a:buClr>
          <a:schemeClr val="tx2"/>
        </a:buClr>
        <a:buSzPct val="125000"/>
        <a:buFont typeface="Arial" panose="020B0604020202020204" pitchFamily="34" charset="0"/>
        <a:buChar char="•"/>
        <a:tabLst/>
        <a:defRPr sz="1800" b="0" i="0">
          <a:latin typeface="Nunito Sans Black" pitchFamily="2" charset="77"/>
          <a:ea typeface="+mn-ea"/>
          <a:cs typeface="+mn-cs"/>
        </a:defRPr>
      </a:lvl2pPr>
      <a:lvl3pPr marL="133200" indent="-122400" eaLnBrk="1" hangingPunct="1">
        <a:buClr>
          <a:schemeClr val="tx1"/>
        </a:buClr>
        <a:buSzPct val="125000"/>
        <a:buFont typeface="Arial" panose="020B0604020202020204" pitchFamily="34" charset="0"/>
        <a:buChar char="•"/>
        <a:tabLst/>
        <a:defRPr sz="1800">
          <a:solidFill>
            <a:schemeClr val="tx2"/>
          </a:solidFill>
          <a:latin typeface="+mn-lt"/>
          <a:ea typeface="+mn-ea"/>
          <a:cs typeface="+mn-cs"/>
        </a:defRPr>
      </a:lvl3pPr>
      <a:lvl4pPr marL="133200" indent="-122400" eaLnBrk="1" hangingPunct="1">
        <a:buClr>
          <a:schemeClr val="tx1"/>
        </a:buClr>
        <a:buSzPct val="125000"/>
        <a:buFont typeface="Arial" panose="020B0604020202020204" pitchFamily="34" charset="0"/>
        <a:buChar char="•"/>
        <a:tabLst/>
        <a:defRPr sz="1800" b="0" i="0">
          <a:solidFill>
            <a:schemeClr val="tx2"/>
          </a:solidFill>
          <a:latin typeface="Nunito Sans Black" pitchFamily="2" charset="77"/>
          <a:ea typeface="+mn-ea"/>
          <a:cs typeface="+mn-cs"/>
        </a:defRPr>
      </a:lvl4pPr>
      <a:lvl5pPr marL="133200" indent="-122400" eaLnBrk="1" hangingPunct="1">
        <a:spcBef>
          <a:spcPts val="1950"/>
        </a:spcBef>
        <a:buClr>
          <a:schemeClr val="tx2"/>
        </a:buClr>
        <a:buSzPct val="125000"/>
        <a:buFont typeface="Arial" panose="020B0604020202020204" pitchFamily="34" charset="0"/>
        <a:buChar char="•"/>
        <a:tabLst/>
        <a:defRPr sz="180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bodyStyle>
    <p:otherStyle>
      <a:lvl1pPr marL="0" eaLnBrk="1" hangingPunct="1">
        <a:defRPr>
          <a:latin typeface="+mn-lt"/>
          <a:ea typeface="+mn-ea"/>
          <a:cs typeface="+mn-cs"/>
        </a:defRPr>
      </a:lvl1pPr>
      <a:lvl2pPr marL="342900" eaLnBrk="1" hangingPunct="1">
        <a:defRPr>
          <a:latin typeface="+mn-lt"/>
          <a:ea typeface="+mn-ea"/>
          <a:cs typeface="+mn-cs"/>
        </a:defRPr>
      </a:lvl2pPr>
      <a:lvl3pPr marL="685800" eaLnBrk="1" hangingPunct="1">
        <a:defRPr>
          <a:latin typeface="+mn-lt"/>
          <a:ea typeface="+mn-ea"/>
          <a:cs typeface="+mn-cs"/>
        </a:defRPr>
      </a:lvl3pPr>
      <a:lvl4pPr marL="1028700" eaLnBrk="1" hangingPunct="1">
        <a:defRPr>
          <a:latin typeface="+mn-lt"/>
          <a:ea typeface="+mn-ea"/>
          <a:cs typeface="+mn-cs"/>
        </a:defRPr>
      </a:lvl4pPr>
      <a:lvl5pPr marL="1371600" eaLnBrk="1" hangingPunct="1">
        <a:defRPr>
          <a:latin typeface="+mn-lt"/>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227" userDrawn="1">
          <p15:clr>
            <a:srgbClr val="F26B43"/>
          </p15:clr>
        </p15:guide>
        <p15:guide id="3" orient="horz" pos="4163" userDrawn="1">
          <p15:clr>
            <a:srgbClr val="F26B43"/>
          </p15:clr>
        </p15:guide>
        <p15:guide id="4" orient="horz" pos="227" userDrawn="1">
          <p15:clr>
            <a:srgbClr val="F26B43"/>
          </p15:clr>
        </p15:guide>
        <p15:guide id="5" pos="7452" userDrawn="1">
          <p15:clr>
            <a:srgbClr val="F26B43"/>
          </p15:clr>
        </p15:guide>
        <p15:guide id="6"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D2A903-CCD2-784D-8A1F-CD51FF4C7AB4}"/>
              </a:ext>
            </a:extLst>
          </p:cNvPr>
          <p:cNvSpPr>
            <a:spLocks noGrp="1"/>
          </p:cNvSpPr>
          <p:nvPr>
            <p:ph type="subTitle" idx="4"/>
          </p:nvPr>
        </p:nvSpPr>
        <p:spPr/>
        <p:txBody>
          <a:bodyPr/>
          <a:lstStyle/>
          <a:p>
            <a:r>
              <a:rPr lang="en-GB" dirty="0"/>
              <a:t>Quiz for module 16 Residential Experiences</a:t>
            </a:r>
          </a:p>
        </p:txBody>
      </p:sp>
      <p:sp>
        <p:nvSpPr>
          <p:cNvPr id="4" name="Subtitle 2">
            <a:extLst>
              <a:ext uri="{FF2B5EF4-FFF2-40B4-BE49-F238E27FC236}">
                <a16:creationId xmlns:a16="http://schemas.microsoft.com/office/drawing/2014/main" id="{C1D2A903-CCD2-784D-8A1F-CD51FF4C7AB4}"/>
              </a:ext>
            </a:extLst>
          </p:cNvPr>
          <p:cNvSpPr txBox="1">
            <a:spLocks/>
          </p:cNvSpPr>
          <p:nvPr/>
        </p:nvSpPr>
        <p:spPr>
          <a:xfrm>
            <a:off x="9770091" y="6520572"/>
            <a:ext cx="2565165" cy="207749"/>
          </a:xfrm>
          <a:prstGeom prst="rect">
            <a:avLst/>
          </a:prstGeom>
        </p:spPr>
        <p:txBody>
          <a:bodyPr vert="horz" wrap="square" lIns="0" tIns="0" rIns="0" bIns="0" rtlCol="0" anchor="t">
            <a:spAutoFit/>
          </a:bodyPr>
          <a:lstStyle>
            <a:lvl1pPr marL="0" indent="0" eaLnBrk="1" hangingPunct="1">
              <a:buClr>
                <a:schemeClr val="tx2"/>
              </a:buClr>
              <a:buSzPct val="125000"/>
              <a:buFont typeface="Arial" panose="020B0604020202020204" pitchFamily="34" charset="0"/>
              <a:buNone/>
              <a:tabLst/>
              <a:defRPr lang="en-US" sz="1350" b="0" i="0" kern="1200" spc="-4" dirty="0" smtClean="0">
                <a:solidFill>
                  <a:srgbClr val="FFFFFF"/>
                </a:solidFill>
                <a:latin typeface="Nunito Sans Black" charset="0"/>
                <a:ea typeface="Nunito Sans Black" charset="0"/>
                <a:cs typeface="Nunito Sans Black" charset="0"/>
              </a:defRPr>
            </a:lvl1pPr>
            <a:lvl2pPr marL="133200" indent="-122400" eaLnBrk="1" hangingPunct="1">
              <a:buClr>
                <a:schemeClr val="tx2"/>
              </a:buClr>
              <a:buSzPct val="125000"/>
              <a:buFont typeface="Arial" panose="020B0604020202020204" pitchFamily="34" charset="0"/>
              <a:buChar char="•"/>
              <a:tabLst/>
              <a:defRPr sz="1800" b="0" i="0">
                <a:latin typeface="Nunito Sans Black" pitchFamily="2" charset="77"/>
                <a:ea typeface="+mn-ea"/>
                <a:cs typeface="+mn-cs"/>
              </a:defRPr>
            </a:lvl2pPr>
            <a:lvl3pPr marL="133200" indent="-122400" eaLnBrk="1" hangingPunct="1">
              <a:buClr>
                <a:schemeClr val="tx1"/>
              </a:buClr>
              <a:buSzPct val="125000"/>
              <a:buFont typeface="Arial" panose="020B0604020202020204" pitchFamily="34" charset="0"/>
              <a:buChar char="•"/>
              <a:tabLst/>
              <a:defRPr sz="1800">
                <a:solidFill>
                  <a:schemeClr val="tx2"/>
                </a:solidFill>
                <a:latin typeface="+mn-lt"/>
                <a:ea typeface="+mn-ea"/>
                <a:cs typeface="+mn-cs"/>
              </a:defRPr>
            </a:lvl3pPr>
            <a:lvl4pPr marL="133200" indent="-122400" eaLnBrk="1" hangingPunct="1">
              <a:buClr>
                <a:schemeClr val="tx1"/>
              </a:buClr>
              <a:buSzPct val="125000"/>
              <a:buFont typeface="Arial" panose="020B0604020202020204" pitchFamily="34" charset="0"/>
              <a:buChar char="•"/>
              <a:tabLst/>
              <a:defRPr sz="1800" b="0" i="0">
                <a:solidFill>
                  <a:schemeClr val="tx2"/>
                </a:solidFill>
                <a:latin typeface="Nunito Sans Black" pitchFamily="2" charset="77"/>
                <a:ea typeface="+mn-ea"/>
                <a:cs typeface="+mn-cs"/>
              </a:defRPr>
            </a:lvl4pPr>
            <a:lvl5pPr marL="133200" indent="-122400" eaLnBrk="1" hangingPunct="1">
              <a:spcBef>
                <a:spcPts val="1950"/>
              </a:spcBef>
              <a:buClr>
                <a:schemeClr val="tx2"/>
              </a:buClr>
              <a:buSzPct val="125000"/>
              <a:buFont typeface="Arial" panose="020B0604020202020204" pitchFamily="34" charset="0"/>
              <a:buChar char="•"/>
              <a:tabLst/>
              <a:defRPr sz="180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defTabSz="914400"/>
            <a:r>
              <a:rPr lang="en-GB">
                <a:latin typeface="Nunito Sans"/>
              </a:rPr>
              <a:t>Reviewed in June 2024</a:t>
            </a:r>
            <a:endParaRPr lang="en-GB" dirty="0">
              <a:latin typeface="Nunito Sans" panose="020B0604020202020204" charset="0"/>
            </a:endParaRPr>
          </a:p>
        </p:txBody>
      </p:sp>
    </p:spTree>
    <p:extLst>
      <p:ext uri="{BB962C8B-B14F-4D97-AF65-F5344CB8AC3E}">
        <p14:creationId xmlns:p14="http://schemas.microsoft.com/office/powerpoint/2010/main" val="24929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9</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2363547"/>
            <a:ext cx="11413933" cy="3631763"/>
          </a:xfrm>
          <a:prstGeom prst="rect">
            <a:avLst/>
          </a:prstGeom>
        </p:spPr>
        <p:txBody>
          <a:bodyPr vert="horz" wrap="square" lIns="0" tIns="0" rIns="0" bIns="0" rtlCol="0" anchor="t">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0" indent="0" defTabSz="914400">
              <a:lnSpc>
                <a:spcPct val="100000"/>
              </a:lnSpc>
              <a:buNone/>
            </a:pPr>
            <a:r>
              <a:rPr lang="en-GB" sz="3600" kern="0" dirty="0">
                <a:solidFill>
                  <a:sysClr val="windowText" lastClr="000000"/>
                </a:solidFill>
                <a:latin typeface="Nunito Sans"/>
              </a:rPr>
              <a:t>True or False?</a:t>
            </a:r>
            <a:endParaRPr lang="en-US" dirty="0"/>
          </a:p>
          <a:p>
            <a:pPr marL="0" indent="0" defTabSz="914400">
              <a:lnSpc>
                <a:spcPct val="100000"/>
              </a:lnSpc>
              <a:buNone/>
            </a:pPr>
            <a:endParaRPr lang="en-GB" sz="3600" kern="0" dirty="0">
              <a:solidFill>
                <a:sysClr val="windowText" lastClr="000000"/>
              </a:solidFill>
            </a:endParaRPr>
          </a:p>
          <a:p>
            <a:pPr marL="742950" indent="-742950" defTabSz="914400">
              <a:lnSpc>
                <a:spcPct val="100000"/>
              </a:lnSpc>
              <a:spcAft>
                <a:spcPts val="2400"/>
              </a:spcAft>
              <a:buAutoNum type="alphaUcPeriod"/>
            </a:pPr>
            <a:r>
              <a:rPr lang="en-GB" sz="3600" kern="0" dirty="0">
                <a:solidFill>
                  <a:sysClr val="windowText" lastClr="000000"/>
                </a:solidFill>
              </a:rPr>
              <a:t>Parents don’t need to have any safeguarding checks to attend a family camp.</a:t>
            </a:r>
          </a:p>
          <a:p>
            <a:pPr marL="742950" indent="-742950" defTabSz="914400">
              <a:lnSpc>
                <a:spcPct val="100000"/>
              </a:lnSpc>
              <a:spcAft>
                <a:spcPts val="2400"/>
              </a:spcAft>
              <a:buAutoNum type="alphaUcPeriod"/>
            </a:pPr>
            <a:r>
              <a:rPr lang="en-GB" sz="3600" kern="0" dirty="0">
                <a:solidFill>
                  <a:sysClr val="windowText" lastClr="000000"/>
                </a:solidFill>
              </a:rPr>
              <a:t>Parents or supporters will need to get extra insurance to cover them on a family camp.</a:t>
            </a:r>
          </a:p>
        </p:txBody>
      </p:sp>
    </p:spTree>
    <p:extLst>
      <p:ext uri="{BB962C8B-B14F-4D97-AF65-F5344CB8AC3E}">
        <p14:creationId xmlns:p14="http://schemas.microsoft.com/office/powerpoint/2010/main" val="3125583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10</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a:solidFill>
                <a:sysClr val="windowText" lastClr="000000"/>
              </a:solidFill>
            </a:endParaRPr>
          </a:p>
          <a:p>
            <a:pPr marL="125" indent="0" algn="ctr" defTabSz="914400">
              <a:lnSpc>
                <a:spcPct val="100000"/>
              </a:lnSpc>
              <a:buNone/>
            </a:pPr>
            <a:r>
              <a:rPr lang="en-GB" sz="3600" kern="0" dirty="0">
                <a:solidFill>
                  <a:sysClr val="windowText" lastClr="000000"/>
                </a:solidFill>
              </a:rPr>
              <a:t>What are the ways international residential </a:t>
            </a:r>
          </a:p>
          <a:p>
            <a:pPr marL="125" indent="0" algn="ctr" defTabSz="914400">
              <a:lnSpc>
                <a:spcPct val="100000"/>
              </a:lnSpc>
              <a:buNone/>
            </a:pPr>
            <a:r>
              <a:rPr lang="en-GB" sz="3600" kern="0" dirty="0">
                <a:solidFill>
                  <a:sysClr val="windowText" lastClr="000000"/>
                </a:solidFill>
              </a:rPr>
              <a:t>experiences may be organised?</a:t>
            </a:r>
          </a:p>
        </p:txBody>
      </p:sp>
    </p:spTree>
    <p:extLst>
      <p:ext uri="{BB962C8B-B14F-4D97-AF65-F5344CB8AC3E}">
        <p14:creationId xmlns:p14="http://schemas.microsoft.com/office/powerpoint/2010/main" val="43721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11</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a:solidFill>
                <a:sysClr val="windowText" lastClr="000000"/>
              </a:solidFill>
            </a:endParaRPr>
          </a:p>
          <a:p>
            <a:pPr marL="125" indent="0" algn="ctr" defTabSz="914400">
              <a:lnSpc>
                <a:spcPct val="100000"/>
              </a:lnSpc>
              <a:buNone/>
            </a:pPr>
            <a:r>
              <a:rPr lang="en-GB" sz="3600" kern="0" dirty="0">
                <a:solidFill>
                  <a:sysClr val="windowText" lastClr="000000"/>
                </a:solidFill>
              </a:rPr>
              <a:t>Where can you find more information </a:t>
            </a:r>
          </a:p>
          <a:p>
            <a:pPr marL="125" indent="0" algn="ctr" defTabSz="914400">
              <a:lnSpc>
                <a:spcPct val="100000"/>
              </a:lnSpc>
              <a:buNone/>
            </a:pPr>
            <a:r>
              <a:rPr lang="en-GB" sz="3600" kern="0" dirty="0">
                <a:solidFill>
                  <a:sysClr val="windowText" lastClr="000000"/>
                </a:solidFill>
              </a:rPr>
              <a:t>about residential experiences?</a:t>
            </a:r>
          </a:p>
        </p:txBody>
      </p:sp>
    </p:spTree>
    <p:extLst>
      <p:ext uri="{BB962C8B-B14F-4D97-AF65-F5344CB8AC3E}">
        <p14:creationId xmlns:p14="http://schemas.microsoft.com/office/powerpoint/2010/main" val="2302998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12</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a:solidFill>
                <a:sysClr val="windowText" lastClr="000000"/>
              </a:solidFill>
            </a:endParaRPr>
          </a:p>
          <a:p>
            <a:pPr marL="125" indent="0" algn="ctr" defTabSz="914400">
              <a:lnSpc>
                <a:spcPct val="100000"/>
              </a:lnSpc>
              <a:buNone/>
            </a:pPr>
            <a:r>
              <a:rPr lang="en-GB" sz="3600" kern="0" dirty="0">
                <a:solidFill>
                  <a:sysClr val="windowText" lastClr="000000"/>
                </a:solidFill>
              </a:rPr>
              <a:t>What are Nights Away Passports, </a:t>
            </a:r>
          </a:p>
          <a:p>
            <a:pPr marL="125" indent="0" algn="ctr" defTabSz="914400">
              <a:lnSpc>
                <a:spcPct val="100000"/>
              </a:lnSpc>
              <a:buNone/>
            </a:pPr>
            <a:r>
              <a:rPr lang="en-GB" sz="3600" kern="0" dirty="0">
                <a:solidFill>
                  <a:sysClr val="windowText" lastClr="000000"/>
                </a:solidFill>
              </a:rPr>
              <a:t>and who are they for?</a:t>
            </a:r>
          </a:p>
        </p:txBody>
      </p:sp>
    </p:spTree>
    <p:extLst>
      <p:ext uri="{BB962C8B-B14F-4D97-AF65-F5344CB8AC3E}">
        <p14:creationId xmlns:p14="http://schemas.microsoft.com/office/powerpoint/2010/main" val="3805195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223865"/>
            <a:ext cx="7944437" cy="398186"/>
          </a:xfrm>
        </p:spPr>
        <p:txBody>
          <a:bodyPr vert="horz" lIns="0" tIns="0" rIns="0" bIns="0" rtlCol="0" anchor="t">
            <a:spAutoFit/>
          </a:bodyPr>
          <a:lstStyle/>
          <a:p>
            <a:pPr marL="0" lvl="3" indent="0">
              <a:buNone/>
            </a:pPr>
            <a:r>
              <a:rPr lang="en-GB" sz="3600" dirty="0">
                <a:latin typeface="Nunito Sans Black"/>
              </a:rPr>
              <a:t>Question 13</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2928" y="1718506"/>
            <a:ext cx="10859891" cy="4524315"/>
          </a:xfrm>
          <a:prstGeom prst="rect">
            <a:avLst/>
          </a:prstGeom>
        </p:spPr>
        <p:txBody>
          <a:bodyPr vert="horz" wrap="square" lIns="0" tIns="0" rIns="0" bIns="0" rtlCol="0" anchor="t">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0" indent="0" defTabSz="914400">
              <a:lnSpc>
                <a:spcPct val="100000"/>
              </a:lnSpc>
              <a:buNone/>
            </a:pPr>
            <a:r>
              <a:rPr lang="en-GB" sz="2600" kern="0" dirty="0">
                <a:solidFill>
                  <a:sysClr val="windowText" lastClr="000000"/>
                </a:solidFill>
                <a:latin typeface="Nunito Sans"/>
              </a:rPr>
              <a:t>True or False?</a:t>
            </a:r>
            <a:endParaRPr lang="en-GB" sz="2600" kern="0" dirty="0">
              <a:solidFill>
                <a:sysClr val="windowText" lastClr="000000"/>
              </a:solidFill>
            </a:endParaRPr>
          </a:p>
          <a:p>
            <a:pPr marL="0" indent="0" defTabSz="914400">
              <a:lnSpc>
                <a:spcPct val="100000"/>
              </a:lnSpc>
              <a:buNone/>
            </a:pPr>
            <a:endParaRPr lang="en-GB" sz="2600" kern="0" dirty="0">
              <a:solidFill>
                <a:sysClr val="windowText" lastClr="000000"/>
              </a:solidFill>
            </a:endParaRPr>
          </a:p>
          <a:p>
            <a:pPr marL="742950" indent="-742950" defTabSz="914400">
              <a:lnSpc>
                <a:spcPct val="100000"/>
              </a:lnSpc>
              <a:spcAft>
                <a:spcPts val="2400"/>
              </a:spcAft>
              <a:buAutoNum type="alphaUcPeriod"/>
            </a:pPr>
            <a:r>
              <a:rPr lang="en-GB" sz="2600" kern="0" dirty="0">
                <a:solidFill>
                  <a:sysClr val="windowText" lastClr="000000"/>
                </a:solidFill>
                <a:latin typeface="Nunito Sans"/>
              </a:rPr>
              <a:t>Any permit holder can grant a Nights Away Passport.</a:t>
            </a:r>
          </a:p>
          <a:p>
            <a:pPr marL="742950" indent="-742950" defTabSz="914400">
              <a:lnSpc>
                <a:spcPct val="100000"/>
              </a:lnSpc>
              <a:spcAft>
                <a:spcPts val="2400"/>
              </a:spcAft>
              <a:buAutoNum type="alphaUcPeriod"/>
            </a:pPr>
            <a:r>
              <a:rPr lang="en-GB" sz="2600" kern="0" dirty="0">
                <a:solidFill>
                  <a:sysClr val="windowText" lastClr="000000"/>
                </a:solidFill>
                <a:latin typeface="Nunito Sans"/>
              </a:rPr>
              <a:t>The permit holder who grants the Nights Away Passport must attend the event.</a:t>
            </a:r>
          </a:p>
          <a:p>
            <a:pPr marL="742950" indent="-742950" defTabSz="914400">
              <a:lnSpc>
                <a:spcPct val="100000"/>
              </a:lnSpc>
              <a:spcAft>
                <a:spcPts val="2400"/>
              </a:spcAft>
              <a:buAutoNum type="alphaUcPeriod"/>
            </a:pPr>
            <a:r>
              <a:rPr lang="en-GB" sz="2600" kern="0" dirty="0">
                <a:solidFill>
                  <a:sysClr val="windowText" lastClr="000000"/>
                </a:solidFill>
                <a:latin typeface="Nunito Sans"/>
              </a:rPr>
              <a:t>The Nights Away Passport can only be used by under 18s, but they can be used for multiple events.</a:t>
            </a:r>
          </a:p>
          <a:p>
            <a:pPr marL="742950" indent="-742950" defTabSz="914400">
              <a:lnSpc>
                <a:spcPct val="100000"/>
              </a:lnSpc>
              <a:spcAft>
                <a:spcPts val="2400"/>
              </a:spcAft>
              <a:buAutoNum type="alphaUcPeriod"/>
            </a:pPr>
            <a:r>
              <a:rPr lang="en-GB" sz="2600" kern="0" dirty="0">
                <a:solidFill>
                  <a:sysClr val="windowText" lastClr="000000"/>
                </a:solidFill>
                <a:latin typeface="Nunito Sans"/>
              </a:rPr>
              <a:t>An Explorer Scout Young Leaders with a Nights Away Event Passports can’t lead a camp for the sections they volunteer with.</a:t>
            </a:r>
          </a:p>
        </p:txBody>
      </p:sp>
    </p:spTree>
    <p:extLst>
      <p:ext uri="{BB962C8B-B14F-4D97-AF65-F5344CB8AC3E}">
        <p14:creationId xmlns:p14="http://schemas.microsoft.com/office/powerpoint/2010/main" val="1950244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5746B-AFE7-D843-B1B1-0E0866426756}"/>
              </a:ext>
            </a:extLst>
          </p:cNvPr>
          <p:cNvSpPr>
            <a:spLocks noGrp="1"/>
          </p:cNvSpPr>
          <p:nvPr>
            <p:ph type="subTitle" idx="4"/>
          </p:nvPr>
        </p:nvSpPr>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05305BD1-4A22-A948-89BF-0F0F16A1287E}"/>
              </a:ext>
            </a:extLst>
          </p:cNvPr>
          <p:cNvSpPr>
            <a:spLocks noGrp="1"/>
          </p:cNvSpPr>
          <p:nvPr>
            <p:ph type="body" sz="quarter" idx="13"/>
          </p:nvPr>
        </p:nvSpPr>
        <p:spPr/>
        <p:txBody>
          <a:bodyPr/>
          <a:lstStyle/>
          <a:p>
            <a:pPr lvl="1"/>
            <a:r>
              <a:rPr lang="en-GB" dirty="0"/>
              <a:t>Thank you</a:t>
            </a:r>
          </a:p>
        </p:txBody>
      </p:sp>
    </p:spTree>
    <p:extLst>
      <p:ext uri="{BB962C8B-B14F-4D97-AF65-F5344CB8AC3E}">
        <p14:creationId xmlns:p14="http://schemas.microsoft.com/office/powerpoint/2010/main" val="62876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627556"/>
          </a:xfrm>
        </p:spPr>
        <p:txBody>
          <a:bodyPr/>
          <a:lstStyle/>
          <a:p>
            <a:pPr marL="125" lvl="3" indent="0">
              <a:buNone/>
            </a:pPr>
            <a:r>
              <a:rPr lang="en-GB" sz="3600" dirty="0"/>
              <a:t>Question 1 </a:t>
            </a:r>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744435"/>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a:solidFill>
                <a:sysClr val="windowText" lastClr="000000"/>
              </a:solidFill>
            </a:endParaRPr>
          </a:p>
          <a:p>
            <a:pPr marL="125" indent="0" algn="ctr" defTabSz="914400">
              <a:buNone/>
            </a:pPr>
            <a:r>
              <a:rPr lang="en-GB" sz="3600" kern="0" dirty="0">
                <a:solidFill>
                  <a:sysClr val="windowText" lastClr="000000"/>
                </a:solidFill>
              </a:rPr>
              <a:t>Why do we have a Nights Away Permit Scheme?</a:t>
            </a:r>
          </a:p>
        </p:txBody>
      </p:sp>
    </p:spTree>
    <p:extLst>
      <p:ext uri="{BB962C8B-B14F-4D97-AF65-F5344CB8AC3E}">
        <p14:creationId xmlns:p14="http://schemas.microsoft.com/office/powerpoint/2010/main" val="64673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2 </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744435"/>
          </a:xfrm>
          <a:prstGeom prst="rect">
            <a:avLst/>
          </a:prstGeom>
        </p:spPr>
        <p:txBody>
          <a:bodyPr vert="horz" wrap="square" lIns="0" tIns="0" rIns="0" bIns="0" rtlCol="0" anchor="t">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0" indent="0" defTabSz="914400">
              <a:buNone/>
            </a:pPr>
            <a:endParaRPr lang="en-GB" kern="0" dirty="0">
              <a:solidFill>
                <a:sysClr val="windowText" lastClr="000000"/>
              </a:solidFill>
            </a:endParaRPr>
          </a:p>
          <a:p>
            <a:pPr marL="0" indent="0" algn="ctr" defTabSz="914400">
              <a:buNone/>
            </a:pPr>
            <a:r>
              <a:rPr lang="en-GB" sz="3600" kern="0" dirty="0">
                <a:solidFill>
                  <a:sysClr val="windowText" lastClr="000000"/>
                </a:solidFill>
                <a:latin typeface="Nunito Sans"/>
              </a:rPr>
              <a:t>Who needs a Nights Away Permit?</a:t>
            </a:r>
          </a:p>
        </p:txBody>
      </p:sp>
    </p:spTree>
    <p:extLst>
      <p:ext uri="{BB962C8B-B14F-4D97-AF65-F5344CB8AC3E}">
        <p14:creationId xmlns:p14="http://schemas.microsoft.com/office/powerpoint/2010/main" val="37920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3 </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a:solidFill>
                <a:sysClr val="windowText" lastClr="000000"/>
              </a:solidFill>
            </a:endParaRPr>
          </a:p>
          <a:p>
            <a:pPr marL="125" indent="0" algn="ctr" defTabSz="914400">
              <a:lnSpc>
                <a:spcPct val="100000"/>
              </a:lnSpc>
              <a:buNone/>
            </a:pPr>
            <a:r>
              <a:rPr lang="en-GB" sz="3600" kern="0" dirty="0">
                <a:solidFill>
                  <a:sysClr val="windowText" lastClr="000000"/>
                </a:solidFill>
              </a:rPr>
              <a:t>What are the four types of Nights Away Permit available to leaders?</a:t>
            </a:r>
          </a:p>
        </p:txBody>
      </p:sp>
    </p:spTree>
    <p:extLst>
      <p:ext uri="{BB962C8B-B14F-4D97-AF65-F5344CB8AC3E}">
        <p14:creationId xmlns:p14="http://schemas.microsoft.com/office/powerpoint/2010/main" val="3718772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4 </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2510816"/>
            <a:ext cx="11413933" cy="2683427"/>
          </a:xfrm>
          <a:prstGeom prst="rect">
            <a:avLst/>
          </a:prstGeom>
        </p:spPr>
        <p:txBody>
          <a:bodyPr vert="horz" wrap="square" lIns="0" tIns="0" rIns="0" bIns="0" rtlCol="0" anchor="t">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0" indent="0" defTabSz="914400">
              <a:lnSpc>
                <a:spcPct val="100000"/>
              </a:lnSpc>
              <a:buNone/>
            </a:pPr>
            <a:r>
              <a:rPr lang="en-GB" sz="3600" kern="0" dirty="0">
                <a:solidFill>
                  <a:sysClr val="windowText" lastClr="000000"/>
                </a:solidFill>
                <a:latin typeface="Nunito Sans"/>
              </a:rPr>
              <a:t>True or false? </a:t>
            </a:r>
            <a:endParaRPr lang="en-GB" sz="3600" kern="0" dirty="0">
              <a:solidFill>
                <a:sysClr val="windowText" lastClr="000000"/>
              </a:solidFill>
            </a:endParaRPr>
          </a:p>
          <a:p>
            <a:pPr marL="269875" defTabSz="914400">
              <a:buNone/>
            </a:pPr>
            <a:endParaRPr lang="en-GB"/>
          </a:p>
          <a:p>
            <a:pPr marL="742950" indent="-742950" defTabSz="914400">
              <a:buAutoNum type="alphaUcPeriod"/>
            </a:pPr>
            <a:r>
              <a:rPr lang="en-GB" sz="3600" kern="0" dirty="0">
                <a:solidFill>
                  <a:sysClr val="windowText" lastClr="000000"/>
                </a:solidFill>
                <a:latin typeface="Nunito Sans"/>
              </a:rPr>
              <a:t>A Beaver Leader with a Nights Away Permit can lead an Explorer camp.</a:t>
            </a:r>
            <a:endParaRPr lang="en-GB" dirty="0">
              <a:solidFill>
                <a:sysClr val="windowText" lastClr="000000"/>
              </a:solidFill>
            </a:endParaRPr>
          </a:p>
          <a:p>
            <a:pPr marL="742950" indent="-742950" defTabSz="914400">
              <a:buAutoNum type="alphaUcPeriod"/>
            </a:pPr>
            <a:endParaRPr lang="en-GB" sz="3600" kern="0" dirty="0">
              <a:solidFill>
                <a:sysClr val="windowText" lastClr="000000"/>
              </a:solidFill>
              <a:latin typeface="Nunito Sans"/>
            </a:endParaRPr>
          </a:p>
          <a:p>
            <a:pPr marL="742950" indent="-742950" defTabSz="914400">
              <a:buAutoNum type="alphaUcPeriod"/>
            </a:pPr>
            <a:r>
              <a:rPr lang="en-GB" sz="3600" kern="0" dirty="0">
                <a:solidFill>
                  <a:sysClr val="windowText" lastClr="000000"/>
                </a:solidFill>
                <a:latin typeface="Nunito Sans"/>
              </a:rPr>
              <a:t>A Green Field permit holder can’t lead a camp on a campsite.  </a:t>
            </a:r>
            <a:endParaRPr lang="en-GB">
              <a:solidFill>
                <a:sysClr val="windowText" lastClr="000000"/>
              </a:solidFill>
            </a:endParaRPr>
          </a:p>
        </p:txBody>
      </p:sp>
    </p:spTree>
    <p:extLst>
      <p:ext uri="{BB962C8B-B14F-4D97-AF65-F5344CB8AC3E}">
        <p14:creationId xmlns:p14="http://schemas.microsoft.com/office/powerpoint/2010/main" val="272983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5 </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900246"/>
          </a:xfrm>
          <a:prstGeom prst="rect">
            <a:avLst/>
          </a:prstGeom>
        </p:spPr>
        <p:txBody>
          <a:bodyPr vert="horz" wrap="square" lIns="0" tIns="0" rIns="0" bIns="0" rtlCol="0" anchor="t">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0" indent="0" defTabSz="914400">
              <a:buNone/>
            </a:pPr>
            <a:endParaRPr lang="en-GB" kern="0" dirty="0">
              <a:solidFill>
                <a:sysClr val="windowText" lastClr="000000"/>
              </a:solidFill>
            </a:endParaRPr>
          </a:p>
          <a:p>
            <a:pPr marL="0" indent="0" algn="ctr" defTabSz="914400">
              <a:lnSpc>
                <a:spcPct val="100000"/>
              </a:lnSpc>
              <a:buNone/>
            </a:pPr>
            <a:r>
              <a:rPr lang="en-GB" sz="3600" kern="0" dirty="0">
                <a:solidFill>
                  <a:sysClr val="windowText" lastClr="000000"/>
                </a:solidFill>
                <a:latin typeface="Nunito Sans"/>
              </a:rPr>
              <a:t>What’s the maximum length of time a permit can last?</a:t>
            </a:r>
          </a:p>
        </p:txBody>
      </p:sp>
    </p:spTree>
    <p:extLst>
      <p:ext uri="{BB962C8B-B14F-4D97-AF65-F5344CB8AC3E}">
        <p14:creationId xmlns:p14="http://schemas.microsoft.com/office/powerpoint/2010/main" val="366120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6</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nchor="t">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0" indent="0" defTabSz="914400">
              <a:buNone/>
            </a:pPr>
            <a:endParaRPr lang="en-GB" kern="0" dirty="0">
              <a:solidFill>
                <a:sysClr val="windowText" lastClr="000000"/>
              </a:solidFill>
            </a:endParaRPr>
          </a:p>
          <a:p>
            <a:pPr marL="0" indent="0" algn="ctr" defTabSz="914400">
              <a:lnSpc>
                <a:spcPct val="100000"/>
              </a:lnSpc>
              <a:buNone/>
            </a:pPr>
            <a:r>
              <a:rPr lang="en-GB" sz="3600" kern="0" dirty="0">
                <a:solidFill>
                  <a:sysClr val="windowText" lastClr="000000"/>
                </a:solidFill>
                <a:latin typeface="Nunito Sans"/>
              </a:rPr>
              <a:t>Is a Nights Away Permit needed for each County/Area/ Region in which you camp?</a:t>
            </a:r>
            <a:endParaRPr lang="en-GB" dirty="0">
              <a:solidFill>
                <a:sysClr val="windowText" lastClr="000000"/>
              </a:solidFill>
            </a:endParaRPr>
          </a:p>
        </p:txBody>
      </p:sp>
    </p:spTree>
    <p:extLst>
      <p:ext uri="{BB962C8B-B14F-4D97-AF65-F5344CB8AC3E}">
        <p14:creationId xmlns:p14="http://schemas.microsoft.com/office/powerpoint/2010/main" val="1762423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7 </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nchor="t">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0" indent="0" defTabSz="914400">
              <a:buNone/>
            </a:pPr>
            <a:endParaRPr lang="en-GB" kern="0" dirty="0">
              <a:solidFill>
                <a:sysClr val="windowText" lastClr="000000"/>
              </a:solidFill>
            </a:endParaRPr>
          </a:p>
          <a:p>
            <a:pPr marL="0" indent="0" algn="ctr" defTabSz="914400">
              <a:lnSpc>
                <a:spcPct val="100000"/>
              </a:lnSpc>
              <a:buNone/>
            </a:pPr>
            <a:r>
              <a:rPr lang="en-GB" sz="3600" kern="0" dirty="0">
                <a:solidFill>
                  <a:sysClr val="windowText" lastClr="000000"/>
                </a:solidFill>
                <a:latin typeface="Nunito Sans"/>
              </a:rPr>
              <a:t>Family Camps are a good way to enthuse parents.</a:t>
            </a:r>
          </a:p>
          <a:p>
            <a:pPr marL="0" indent="0" algn="ctr" defTabSz="914400">
              <a:lnSpc>
                <a:spcPct val="100000"/>
              </a:lnSpc>
              <a:buNone/>
            </a:pPr>
            <a:r>
              <a:rPr lang="en-GB" sz="3600" kern="0" dirty="0">
                <a:solidFill>
                  <a:sysClr val="windowText" lastClr="000000"/>
                </a:solidFill>
              </a:rPr>
              <a:t>Which sections can attend?</a:t>
            </a:r>
          </a:p>
        </p:txBody>
      </p:sp>
    </p:spTree>
    <p:extLst>
      <p:ext uri="{BB962C8B-B14F-4D97-AF65-F5344CB8AC3E}">
        <p14:creationId xmlns:p14="http://schemas.microsoft.com/office/powerpoint/2010/main" val="2893743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id="{EEE23181-DEE5-9F4F-BF74-3193CE1C6357}"/>
              </a:ext>
            </a:extLst>
          </p:cNvPr>
          <p:cNvSpPr>
            <a:spLocks noGrp="1"/>
          </p:cNvSpPr>
          <p:nvPr>
            <p:ph type="body" sz="quarter" idx="14"/>
          </p:nvPr>
        </p:nvSpPr>
        <p:spPr>
          <a:xfrm>
            <a:off x="345675" y="1754371"/>
            <a:ext cx="7944437" cy="398186"/>
          </a:xfrm>
        </p:spPr>
        <p:txBody>
          <a:bodyPr vert="horz" lIns="0" tIns="0" rIns="0" bIns="0" rtlCol="0" anchor="t">
            <a:spAutoFit/>
          </a:bodyPr>
          <a:lstStyle/>
          <a:p>
            <a:pPr marL="0" lvl="3" indent="0">
              <a:buNone/>
            </a:pPr>
            <a:r>
              <a:rPr lang="en-GB" sz="3600" dirty="0">
                <a:latin typeface="Nunito Sans Black"/>
              </a:rPr>
              <a:t>Question 8 </a:t>
            </a:r>
            <a:endParaRPr lang="en-US" dirty="0"/>
          </a:p>
        </p:txBody>
      </p:sp>
      <p:sp>
        <p:nvSpPr>
          <p:cNvPr id="5" name="Text Placeholder 3">
            <a:extLst>
              <a:ext uri="{FF2B5EF4-FFF2-40B4-BE49-F238E27FC236}">
                <a16:creationId xmlns:a16="http://schemas.microsoft.com/office/drawing/2014/main" id="{EEE23181-DEE5-9F4F-BF74-3193CE1C6357}"/>
              </a:ext>
            </a:extLst>
          </p:cNvPr>
          <p:cNvSpPr txBox="1">
            <a:spLocks/>
          </p:cNvSpPr>
          <p:nvPr/>
        </p:nvSpPr>
        <p:spPr>
          <a:xfrm>
            <a:off x="345675" y="3022031"/>
            <a:ext cx="11413933" cy="900246"/>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a:solidFill>
                <a:sysClr val="windowText" lastClr="000000"/>
              </a:solidFill>
            </a:endParaRPr>
          </a:p>
          <a:p>
            <a:pPr marL="125" indent="0" algn="ctr" defTabSz="914400">
              <a:lnSpc>
                <a:spcPct val="100000"/>
              </a:lnSpc>
              <a:buNone/>
            </a:pPr>
            <a:r>
              <a:rPr lang="en-GB" sz="3600" kern="0" dirty="0">
                <a:solidFill>
                  <a:sysClr val="windowText" lastClr="000000"/>
                </a:solidFill>
              </a:rPr>
              <a:t>Which sections can attend Nights Away activities?</a:t>
            </a:r>
          </a:p>
        </p:txBody>
      </p:sp>
    </p:spTree>
    <p:extLst>
      <p:ext uri="{BB962C8B-B14F-4D97-AF65-F5344CB8AC3E}">
        <p14:creationId xmlns:p14="http://schemas.microsoft.com/office/powerpoint/2010/main" val="980255372"/>
      </p:ext>
    </p:extLst>
  </p:cSld>
  <p:clrMapOvr>
    <a:masterClrMapping/>
  </p:clrMapOvr>
</p:sld>
</file>

<file path=ppt/theme/theme1.xml><?xml version="1.0" encoding="utf-8"?>
<a:theme xmlns:a="http://schemas.openxmlformats.org/drawingml/2006/main" name="Office Theme">
  <a:themeElements>
    <a:clrScheme name="Scouts Master Colours">
      <a:dk1>
        <a:srgbClr val="000000"/>
      </a:dk1>
      <a:lt1>
        <a:srgbClr val="FFFFFF"/>
      </a:lt1>
      <a:dk2>
        <a:srgbClr val="7414DC"/>
      </a:dk2>
      <a:lt2>
        <a:srgbClr val="00A793"/>
      </a:lt2>
      <a:accent1>
        <a:srgbClr val="E22E12"/>
      </a:accent1>
      <a:accent2>
        <a:srgbClr val="23A950"/>
      </a:accent2>
      <a:accent3>
        <a:srgbClr val="006EE0"/>
      </a:accent3>
      <a:accent4>
        <a:srgbClr val="FFB3E5"/>
      </a:accent4>
      <a:accent5>
        <a:srgbClr val="003A82"/>
      </a:accent5>
      <a:accent6>
        <a:srgbClr val="FFE627"/>
      </a:accent6>
      <a:hlink>
        <a:srgbClr val="00B8B8"/>
      </a:hlink>
      <a:folHlink>
        <a:srgbClr val="7414DC"/>
      </a:folHlink>
    </a:clrScheme>
    <a:fontScheme name="Scouts">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outs-powerpoint-template-small-file (1)" id="{2F0D66E2-22E0-4A8E-BA41-49FDA108997C}" vid="{09ECB26F-94E3-4B72-B615-2A24D14B12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4991c43-42ac-4abb-bacd-9a44b1d12be6" xsi:nil="true"/>
    <cgtu xmlns="c0d0de87-9c93-40bd-ade3-d4e6f2e6003d" xsi:nil="true"/>
    <lcf76f155ced4ddcb4097134ff3c332f xmlns="c0d0de87-9c93-40bd-ade3-d4e6f2e6003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7DF14AF545404DBC09283DCEC8A185" ma:contentTypeVersion="26" ma:contentTypeDescription="Create a new document." ma:contentTypeScope="" ma:versionID="ed7299824aec32d500ecfbfd807f1c61">
  <xsd:schema xmlns:xsd="http://www.w3.org/2001/XMLSchema" xmlns:xs="http://www.w3.org/2001/XMLSchema" xmlns:p="http://schemas.microsoft.com/office/2006/metadata/properties" xmlns:ns2="c0d0de87-9c93-40bd-ade3-d4e6f2e6003d" xmlns:ns3="34991c43-42ac-4abb-bacd-9a44b1d12be6" targetNamespace="http://schemas.microsoft.com/office/2006/metadata/properties" ma:root="true" ma:fieldsID="6f6262a382c98a6bec2f0fbbb5d72ed4" ns2:_="" ns3:_="">
    <xsd:import namespace="c0d0de87-9c93-40bd-ade3-d4e6f2e6003d"/>
    <xsd:import namespace="34991c43-42ac-4abb-bacd-9a44b1d12be6"/>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cgtu" minOccurs="0"/>
                <xsd:element ref="ns2:bb987179-75e1-4d6f-8354-6cc63489cdbfCountryOrRegion" minOccurs="0"/>
                <xsd:element ref="ns2:bb987179-75e1-4d6f-8354-6cc63489cdbfState" minOccurs="0"/>
                <xsd:element ref="ns2:bb987179-75e1-4d6f-8354-6cc63489cdbfCity" minOccurs="0"/>
                <xsd:element ref="ns2:bb987179-75e1-4d6f-8354-6cc63489cdbfPostalCode" minOccurs="0"/>
                <xsd:element ref="ns2:bb987179-75e1-4d6f-8354-6cc63489cdbfStreet" minOccurs="0"/>
                <xsd:element ref="ns2:bb987179-75e1-4d6f-8354-6cc63489cdbfGeoLoc" minOccurs="0"/>
                <xsd:element ref="ns2:bb987179-75e1-4d6f-8354-6cc63489cdbfDisp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d0de87-9c93-40bd-ade3-d4e6f2e600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cgtu" ma:index="15" nillable="true" ma:displayName="Location" ma:internalName="cgtu">
      <xsd:simpleType>
        <xsd:restriction base="dms:Unknown"/>
      </xsd:simpleType>
    </xsd:element>
    <xsd:element name="bb987179-75e1-4d6f-8354-6cc63489cdbfCountryOrRegion" ma:index="16" nillable="true" ma:displayName="Location: Country/Region" ma:internalName="CountryOrRegion" ma:readOnly="true">
      <xsd:simpleType>
        <xsd:restriction base="dms:Text"/>
      </xsd:simpleType>
    </xsd:element>
    <xsd:element name="bb987179-75e1-4d6f-8354-6cc63489cdbfState" ma:index="17" nillable="true" ma:displayName="Location: State" ma:internalName="State" ma:readOnly="true">
      <xsd:simpleType>
        <xsd:restriction base="dms:Text"/>
      </xsd:simpleType>
    </xsd:element>
    <xsd:element name="bb987179-75e1-4d6f-8354-6cc63489cdbfCity" ma:index="18" nillable="true" ma:displayName="Location: City" ma:internalName="City" ma:readOnly="true">
      <xsd:simpleType>
        <xsd:restriction base="dms:Text"/>
      </xsd:simpleType>
    </xsd:element>
    <xsd:element name="bb987179-75e1-4d6f-8354-6cc63489cdbfPostalCode" ma:index="19" nillable="true" ma:displayName="Location: Postal Code" ma:internalName="PostalCode" ma:readOnly="true">
      <xsd:simpleType>
        <xsd:restriction base="dms:Text"/>
      </xsd:simpleType>
    </xsd:element>
    <xsd:element name="bb987179-75e1-4d6f-8354-6cc63489cdbfStreet" ma:index="20" nillable="true" ma:displayName="Location: Street" ma:internalName="Street" ma:readOnly="true">
      <xsd:simpleType>
        <xsd:restriction base="dms:Text"/>
      </xsd:simpleType>
    </xsd:element>
    <xsd:element name="bb987179-75e1-4d6f-8354-6cc63489cdbfGeoLoc" ma:index="21" nillable="true" ma:displayName="Location: Coordinates" ma:internalName="GeoLoc" ma:readOnly="true">
      <xsd:simpleType>
        <xsd:restriction base="dms:Unknown"/>
      </xsd:simpleType>
    </xsd:element>
    <xsd:element name="bb987179-75e1-4d6f-8354-6cc63489cdbfDispName" ma:index="22" nillable="true" ma:displayName="Location: Name" ma:internalName="DispName" ma:readOnly="true">
      <xsd:simpleType>
        <xsd:restriction base="dms:Text"/>
      </xsd:simpleType>
    </xsd:element>
    <xsd:element name="MediaServiceDateTaken" ma:index="25" nillable="true" ma:displayName="MediaServiceDateTaken" ma:hidden="true" ma:internalName="MediaServiceDateTaken"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6a56231d-6d57-4d01-be4e-eaa0c39de8aa" ma:termSetId="09814cd3-568e-fe90-9814-8d621ff8fb84" ma:anchorId="fba54fb3-c3e1-fe81-a776-ca4b69148c4d" ma:open="true" ma:isKeyword="false">
      <xsd:complexType>
        <xsd:sequence>
          <xsd:element ref="pc:Terms" minOccurs="0" maxOccurs="1"/>
        </xsd:sequence>
      </xsd:complexType>
    </xsd:element>
    <xsd:element name="MediaServiceLocation" ma:index="30" nillable="true" ma:displayName="Location" ma:internalName="MediaServiceLocation" ma:readOnly="true">
      <xsd:simpleType>
        <xsd:restriction base="dms:Text"/>
      </xsd:simple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991c43-42ac-4abb-bacd-9a44b1d12be6"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14afa311-4a2f-4c04-835a-77b9919cd2d3}" ma:internalName="TaxCatchAll" ma:showField="CatchAllData" ma:web="34991c43-42ac-4abb-bacd-9a44b1d12b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0013A3-FAEF-4267-9312-C740FA1A7A3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4991c43-42ac-4abb-bacd-9a44b1d12be6"/>
    <ds:schemaRef ds:uri="c0d0de87-9c93-40bd-ade3-d4e6f2e6003d"/>
    <ds:schemaRef ds:uri="http://www.w3.org/XML/1998/namespace"/>
    <ds:schemaRef ds:uri="http://purl.org/dc/dcmitype/"/>
  </ds:schemaRefs>
</ds:datastoreItem>
</file>

<file path=customXml/itemProps2.xml><?xml version="1.0" encoding="utf-8"?>
<ds:datastoreItem xmlns:ds="http://schemas.openxmlformats.org/officeDocument/2006/customXml" ds:itemID="{80151F82-2B94-4711-B51A-F4241A6A403F}">
  <ds:schemaRefs>
    <ds:schemaRef ds:uri="http://schemas.microsoft.com/sharepoint/v3/contenttype/forms"/>
  </ds:schemaRefs>
</ds:datastoreItem>
</file>

<file path=customXml/itemProps3.xml><?xml version="1.0" encoding="utf-8"?>
<ds:datastoreItem xmlns:ds="http://schemas.openxmlformats.org/officeDocument/2006/customXml" ds:itemID="{9B6D3866-FD0C-48DD-A2A0-005758E94B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d0de87-9c93-40bd-ade3-d4e6f2e6003d"/>
    <ds:schemaRef ds:uri="34991c43-42ac-4abb-bacd-9a44b1d12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template (1)</Template>
  <TotalTime>30</TotalTime>
  <Words>319</Words>
  <Application>Microsoft Office PowerPoint</Application>
  <PresentationFormat>Widescreen</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Scout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Andreia Bianchi</dc:creator>
  <cp:lastModifiedBy>Andreia Bianchi</cp:lastModifiedBy>
  <cp:revision>78</cp:revision>
  <dcterms:created xsi:type="dcterms:W3CDTF">2022-12-06T14:28:22Z</dcterms:created>
  <dcterms:modified xsi:type="dcterms:W3CDTF">2024-07-01T11:18:46Z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2018-02-16T00:00:00Z</vt:filetime>
  </property>
  <property fmtid="{D5CDD505-2E9C-101B-9397-08002B2CF9AE}" pid="3" name="Creator">
    <vt:lpwstr>Adobe InDesign CS5 (7.0)</vt:lpwstr>
  </property>
  <property fmtid="{D5CDD505-2E9C-101B-9397-08002B2CF9AE}" pid="4" name="LastSaved">
    <vt:filetime>2018-02-18T00:00:00Z</vt:filetime>
  </property>
  <property fmtid="{D5CDD505-2E9C-101B-9397-08002B2CF9AE}" pid="5" name="ContentTypeId">
    <vt:lpwstr>0x010100DC7DF14AF545404DBC09283DCEC8A185</vt:lpwstr>
  </property>
  <property fmtid="{D5CDD505-2E9C-101B-9397-08002B2CF9AE}" pid="6" name="MediaServiceImageTags">
    <vt:lpwstr/>
  </property>
</Properties>
</file>