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1"/>
  </p:notesMasterIdLst>
  <p:handoutMasterIdLst>
    <p:handoutMasterId r:id="rId22"/>
  </p:handoutMasterIdLst>
  <p:sldIdLst>
    <p:sldId id="470" r:id="rId5"/>
    <p:sldId id="418" r:id="rId6"/>
    <p:sldId id="471" r:id="rId7"/>
    <p:sldId id="472" r:id="rId8"/>
    <p:sldId id="440" r:id="rId9"/>
    <p:sldId id="462" r:id="rId10"/>
    <p:sldId id="463" r:id="rId11"/>
    <p:sldId id="441" r:id="rId12"/>
    <p:sldId id="465" r:id="rId13"/>
    <p:sldId id="466" r:id="rId14"/>
    <p:sldId id="467" r:id="rId15"/>
    <p:sldId id="468" r:id="rId16"/>
    <p:sldId id="469" r:id="rId17"/>
    <p:sldId id="422" r:id="rId18"/>
    <p:sldId id="473" r:id="rId19"/>
    <p:sldId id="412" r:id="rId20"/>
  </p:sldIdLst>
  <p:sldSz cx="12192000" cy="6858000"/>
  <p:notesSz cx="16256000" cy="9144000"/>
  <p:embeddedFontLst>
    <p:embeddedFont>
      <p:font typeface="Nunito Sans Black" panose="00000A00000000000000" pitchFamily="2" charset="0"/>
      <p:bold r:id="rId23"/>
      <p:boldItalic r:id="rId24"/>
    </p:embeddedFont>
    <p:embeddedFont>
      <p:font typeface="Nunito Sans SemiBold" panose="00000700000000000000" pitchFamily="2" charset="0"/>
      <p:bold r:id="rId25"/>
      <p:boldItalic r:id="rId26"/>
    </p:embeddedFont>
    <p:embeddedFont>
      <p:font typeface="Nunito Sans" panose="00000500000000000000" pitchFamily="2" charset="0"/>
      <p:regular r:id="rId27"/>
      <p:bold r:id="rId28"/>
      <p:italic r:id="rId29"/>
      <p:boldItalic r:id="rId30"/>
    </p:embeddedFont>
    <p:embeddedFont>
      <p:font typeface="Calibri" panose="020F0502020204030204" pitchFamily="34" charset="0"/>
      <p:regular r:id="rId31"/>
      <p:bold r:id="rId32"/>
      <p:italic r:id="rId33"/>
      <p:boldItalic r:id="rId34"/>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82"/>
    <a:srgbClr val="3CB664"/>
    <a:srgbClr val="006EE0"/>
    <a:srgbClr val="FF912A"/>
    <a:srgbClr val="FFE627"/>
    <a:srgbClr val="7414DC"/>
    <a:srgbClr val="E22E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E71412-1804-4536-9884-1CF01A189B32}" v="59" dt="2024-07-07T20:26:59.57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540" autoAdjust="0"/>
  </p:normalViewPr>
  <p:slideViewPr>
    <p:cSldViewPr snapToGrid="0">
      <p:cViewPr varScale="1">
        <p:scale>
          <a:sx n="90" d="100"/>
          <a:sy n="90" d="100"/>
        </p:scale>
        <p:origin x="1360" y="56"/>
      </p:cViewPr>
      <p:guideLst>
        <p:guide orient="horz" pos="2160"/>
        <p:guide pos="16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font" Target="fonts/font1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a Smith" userId="44c9f5ad-ddd4-4d68-bff9-1045693c27dc" providerId="ADAL" clId="{9392D139-6E80-D542-B1D5-761C08BEBDDC}"/>
    <pc:docChg chg="custSel modSld addMainMaster delMainMaster modMainMaster">
      <pc:chgData name="Leona Smith" userId="44c9f5ad-ddd4-4d68-bff9-1045693c27dc" providerId="ADAL" clId="{9392D139-6E80-D542-B1D5-761C08BEBDDC}" dt="2024-03-15T09:44:21.605" v="16" actId="313"/>
      <pc:docMkLst>
        <pc:docMk/>
      </pc:docMkLst>
      <pc:sldChg chg="modSp mod">
        <pc:chgData name="Leona Smith" userId="44c9f5ad-ddd4-4d68-bff9-1045693c27dc" providerId="ADAL" clId="{9392D139-6E80-D542-B1D5-761C08BEBDDC}" dt="2024-03-15T09:44:21.605" v="16" actId="313"/>
        <pc:sldMkLst>
          <pc:docMk/>
          <pc:sldMk cId="1743249575" sldId="412"/>
        </pc:sldMkLst>
        <pc:spChg chg="mod">
          <ac:chgData name="Leona Smith" userId="44c9f5ad-ddd4-4d68-bff9-1045693c27dc" providerId="ADAL" clId="{9392D139-6E80-D542-B1D5-761C08BEBDDC}" dt="2024-03-15T09:44:21.605" v="16" actId="313"/>
          <ac:spMkLst>
            <pc:docMk/>
            <pc:sldMk cId="1743249575" sldId="412"/>
            <ac:spMk id="5" creationId="{3F1A4BD0-B2DB-7E48-B131-62CD15B3A19A}"/>
          </ac:spMkLst>
        </pc:spChg>
      </pc:sldChg>
      <pc:sldMasterChg chg="modSldLayout">
        <pc:chgData name="Leona Smith" userId="44c9f5ad-ddd4-4d68-bff9-1045693c27dc" providerId="ADAL" clId="{9392D139-6E80-D542-B1D5-761C08BEBDDC}" dt="2024-03-14T15:28:59.894" v="0" actId="1076"/>
        <pc:sldMasterMkLst>
          <pc:docMk/>
          <pc:sldMasterMk cId="0" sldId="2147483648"/>
        </pc:sldMasterMkLst>
        <pc:sldLayoutChg chg="modSp mod">
          <pc:chgData name="Leona Smith" userId="44c9f5ad-ddd4-4d68-bff9-1045693c27dc" providerId="ADAL" clId="{9392D139-6E80-D542-B1D5-761C08BEBDDC}" dt="2024-03-14T15:28:59.894" v="0" actId="1076"/>
          <pc:sldLayoutMkLst>
            <pc:docMk/>
            <pc:sldMasterMk cId="0" sldId="2147483648"/>
            <pc:sldLayoutMk cId="0" sldId="2147483661"/>
          </pc:sldLayoutMkLst>
          <pc:picChg chg="mod">
            <ac:chgData name="Leona Smith" userId="44c9f5ad-ddd4-4d68-bff9-1045693c27dc" providerId="ADAL" clId="{9392D139-6E80-D542-B1D5-761C08BEBDDC}" dt="2024-03-14T15:28:59.894" v="0" actId="1076"/>
            <ac:picMkLst>
              <pc:docMk/>
              <pc:sldMasterMk cId="0" sldId="2147483648"/>
              <pc:sldLayoutMk cId="0" sldId="2147483661"/>
              <ac:picMk id="7" creationId="{82B493FC-AF18-6743-81D8-972968B67554}"/>
            </ac:picMkLst>
          </pc:picChg>
        </pc:sldLayoutChg>
      </pc:sldMasterChg>
      <pc:sldMasterChg chg="new del mod addSldLayout delSldLayout">
        <pc:chgData name="Leona Smith" userId="44c9f5ad-ddd4-4d68-bff9-1045693c27dc" providerId="ADAL" clId="{9392D139-6E80-D542-B1D5-761C08BEBDDC}" dt="2024-03-14T16:32:41.149" v="13" actId="2696"/>
        <pc:sldMasterMkLst>
          <pc:docMk/>
          <pc:sldMasterMk cId="3105572989" sldId="2147483737"/>
        </pc:sldMasterMkLst>
        <pc:sldLayoutChg chg="new del replId">
          <pc:chgData name="Leona Smith" userId="44c9f5ad-ddd4-4d68-bff9-1045693c27dc" providerId="ADAL" clId="{9392D139-6E80-D542-B1D5-761C08BEBDDC}" dt="2024-03-14T16:32:41.109" v="2" actId="2696"/>
          <pc:sldLayoutMkLst>
            <pc:docMk/>
            <pc:sldMasterMk cId="3105572989" sldId="2147483737"/>
            <pc:sldLayoutMk cId="371439205" sldId="2147483738"/>
          </pc:sldLayoutMkLst>
        </pc:sldLayoutChg>
        <pc:sldLayoutChg chg="new del replId">
          <pc:chgData name="Leona Smith" userId="44c9f5ad-ddd4-4d68-bff9-1045693c27dc" providerId="ADAL" clId="{9392D139-6E80-D542-B1D5-761C08BEBDDC}" dt="2024-03-14T16:32:41.111" v="3" actId="2696"/>
          <pc:sldLayoutMkLst>
            <pc:docMk/>
            <pc:sldMasterMk cId="3105572989" sldId="2147483737"/>
            <pc:sldLayoutMk cId="1485816815" sldId="2147483739"/>
          </pc:sldLayoutMkLst>
        </pc:sldLayoutChg>
        <pc:sldLayoutChg chg="new del replId">
          <pc:chgData name="Leona Smith" userId="44c9f5ad-ddd4-4d68-bff9-1045693c27dc" providerId="ADAL" clId="{9392D139-6E80-D542-B1D5-761C08BEBDDC}" dt="2024-03-14T16:32:41.113" v="4" actId="2696"/>
          <pc:sldLayoutMkLst>
            <pc:docMk/>
            <pc:sldMasterMk cId="3105572989" sldId="2147483737"/>
            <pc:sldLayoutMk cId="2201854461" sldId="2147483740"/>
          </pc:sldLayoutMkLst>
        </pc:sldLayoutChg>
        <pc:sldLayoutChg chg="new del replId">
          <pc:chgData name="Leona Smith" userId="44c9f5ad-ddd4-4d68-bff9-1045693c27dc" providerId="ADAL" clId="{9392D139-6E80-D542-B1D5-761C08BEBDDC}" dt="2024-03-14T16:32:41.115" v="5" actId="2696"/>
          <pc:sldLayoutMkLst>
            <pc:docMk/>
            <pc:sldMasterMk cId="3105572989" sldId="2147483737"/>
            <pc:sldLayoutMk cId="3496250194" sldId="2147483741"/>
          </pc:sldLayoutMkLst>
        </pc:sldLayoutChg>
        <pc:sldLayoutChg chg="new del replId">
          <pc:chgData name="Leona Smith" userId="44c9f5ad-ddd4-4d68-bff9-1045693c27dc" providerId="ADAL" clId="{9392D139-6E80-D542-B1D5-761C08BEBDDC}" dt="2024-03-14T16:32:41.119" v="6" actId="2696"/>
          <pc:sldLayoutMkLst>
            <pc:docMk/>
            <pc:sldMasterMk cId="3105572989" sldId="2147483737"/>
            <pc:sldLayoutMk cId="3288399476" sldId="2147483742"/>
          </pc:sldLayoutMkLst>
        </pc:sldLayoutChg>
        <pc:sldLayoutChg chg="new del replId">
          <pc:chgData name="Leona Smith" userId="44c9f5ad-ddd4-4d68-bff9-1045693c27dc" providerId="ADAL" clId="{9392D139-6E80-D542-B1D5-761C08BEBDDC}" dt="2024-03-14T16:32:41.121" v="7" actId="2696"/>
          <pc:sldLayoutMkLst>
            <pc:docMk/>
            <pc:sldMasterMk cId="3105572989" sldId="2147483737"/>
            <pc:sldLayoutMk cId="803175058" sldId="2147483743"/>
          </pc:sldLayoutMkLst>
        </pc:sldLayoutChg>
        <pc:sldLayoutChg chg="new del replId">
          <pc:chgData name="Leona Smith" userId="44c9f5ad-ddd4-4d68-bff9-1045693c27dc" providerId="ADAL" clId="{9392D139-6E80-D542-B1D5-761C08BEBDDC}" dt="2024-03-14T16:32:41.122" v="8" actId="2696"/>
          <pc:sldLayoutMkLst>
            <pc:docMk/>
            <pc:sldMasterMk cId="3105572989" sldId="2147483737"/>
            <pc:sldLayoutMk cId="1959508130" sldId="2147483744"/>
          </pc:sldLayoutMkLst>
        </pc:sldLayoutChg>
        <pc:sldLayoutChg chg="new del replId">
          <pc:chgData name="Leona Smith" userId="44c9f5ad-ddd4-4d68-bff9-1045693c27dc" providerId="ADAL" clId="{9392D139-6E80-D542-B1D5-761C08BEBDDC}" dt="2024-03-14T16:32:41.124" v="9" actId="2696"/>
          <pc:sldLayoutMkLst>
            <pc:docMk/>
            <pc:sldMasterMk cId="3105572989" sldId="2147483737"/>
            <pc:sldLayoutMk cId="14842003" sldId="2147483745"/>
          </pc:sldLayoutMkLst>
        </pc:sldLayoutChg>
        <pc:sldLayoutChg chg="new del replId">
          <pc:chgData name="Leona Smith" userId="44c9f5ad-ddd4-4d68-bff9-1045693c27dc" providerId="ADAL" clId="{9392D139-6E80-D542-B1D5-761C08BEBDDC}" dt="2024-03-14T16:32:41.126" v="10" actId="2696"/>
          <pc:sldLayoutMkLst>
            <pc:docMk/>
            <pc:sldMasterMk cId="3105572989" sldId="2147483737"/>
            <pc:sldLayoutMk cId="2908463726" sldId="2147483746"/>
          </pc:sldLayoutMkLst>
        </pc:sldLayoutChg>
        <pc:sldLayoutChg chg="new del replId">
          <pc:chgData name="Leona Smith" userId="44c9f5ad-ddd4-4d68-bff9-1045693c27dc" providerId="ADAL" clId="{9392D139-6E80-D542-B1D5-761C08BEBDDC}" dt="2024-03-14T16:32:41.127" v="11" actId="2696"/>
          <pc:sldLayoutMkLst>
            <pc:docMk/>
            <pc:sldMasterMk cId="3105572989" sldId="2147483737"/>
            <pc:sldLayoutMk cId="3729977613" sldId="2147483747"/>
          </pc:sldLayoutMkLst>
        </pc:sldLayoutChg>
        <pc:sldLayoutChg chg="new del replId">
          <pc:chgData name="Leona Smith" userId="44c9f5ad-ddd4-4d68-bff9-1045693c27dc" providerId="ADAL" clId="{9392D139-6E80-D542-B1D5-761C08BEBDDC}" dt="2024-03-14T16:32:41.129" v="12" actId="2696"/>
          <pc:sldLayoutMkLst>
            <pc:docMk/>
            <pc:sldMasterMk cId="3105572989" sldId="2147483737"/>
            <pc:sldLayoutMk cId="3838694919" sldId="2147483748"/>
          </pc:sldLayoutMkLst>
        </pc:sldLayoutChg>
      </pc:sldMasterChg>
    </pc:docChg>
  </pc:docChgLst>
  <pc:docChgLst>
    <pc:chgData name="Alan Bennett" userId="b487b34e-bdc9-4d68-8644-fe6b653b14e7" providerId="ADAL" clId="{51E71412-1804-4536-9884-1CF01A189B32}"/>
    <pc:docChg chg="undo custSel addSld delSld modSld sldOrd">
      <pc:chgData name="Alan Bennett" userId="b487b34e-bdc9-4d68-8644-fe6b653b14e7" providerId="ADAL" clId="{51E71412-1804-4536-9884-1CF01A189B32}" dt="2024-07-07T20:27:15.286" v="1905"/>
      <pc:docMkLst>
        <pc:docMk/>
      </pc:docMkLst>
      <pc:sldChg chg="delSp modSp mod">
        <pc:chgData name="Alan Bennett" userId="b487b34e-bdc9-4d68-8644-fe6b653b14e7" providerId="ADAL" clId="{51E71412-1804-4536-9884-1CF01A189B32}" dt="2024-07-07T20:23:00.568" v="1729" actId="403"/>
        <pc:sldMkLst>
          <pc:docMk/>
          <pc:sldMk cId="1518163717" sldId="388"/>
        </pc:sldMkLst>
        <pc:spChg chg="mod">
          <ac:chgData name="Alan Bennett" userId="b487b34e-bdc9-4d68-8644-fe6b653b14e7" providerId="ADAL" clId="{51E71412-1804-4536-9884-1CF01A189B32}" dt="2024-07-07T20:23:00.568" v="1729" actId="403"/>
          <ac:spMkLst>
            <pc:docMk/>
            <pc:sldMk cId="1518163717" sldId="388"/>
            <ac:spMk id="3" creationId="{70C7BBBE-EA02-8341-A8EF-960B935FEFEC}"/>
          </ac:spMkLst>
        </pc:spChg>
        <pc:spChg chg="del">
          <ac:chgData name="Alan Bennett" userId="b487b34e-bdc9-4d68-8644-fe6b653b14e7" providerId="ADAL" clId="{51E71412-1804-4536-9884-1CF01A189B32}" dt="2024-07-07T19:01:01.338" v="22" actId="478"/>
          <ac:spMkLst>
            <pc:docMk/>
            <pc:sldMk cId="1518163717" sldId="388"/>
            <ac:spMk id="5" creationId="{8BCF033D-0AE1-4944-B6D7-5D80531760B3}"/>
          </ac:spMkLst>
        </pc:spChg>
        <pc:spChg chg="del">
          <ac:chgData name="Alan Bennett" userId="b487b34e-bdc9-4d68-8644-fe6b653b14e7" providerId="ADAL" clId="{51E71412-1804-4536-9884-1CF01A189B32}" dt="2024-07-07T18:59:45.881" v="20" actId="478"/>
          <ac:spMkLst>
            <pc:docMk/>
            <pc:sldMk cId="1518163717" sldId="388"/>
            <ac:spMk id="13" creationId="{70C7BBBE-EA02-8341-A8EF-960B935FEFEC}"/>
          </ac:spMkLst>
        </pc:spChg>
        <pc:spChg chg="del">
          <ac:chgData name="Alan Bennett" userId="b487b34e-bdc9-4d68-8644-fe6b653b14e7" providerId="ADAL" clId="{51E71412-1804-4536-9884-1CF01A189B32}" dt="2024-07-07T19:00:59.545" v="21" actId="478"/>
          <ac:spMkLst>
            <pc:docMk/>
            <pc:sldMk cId="1518163717" sldId="388"/>
            <ac:spMk id="14" creationId="{B24D101F-1693-E345-9B9D-239C12A686FC}"/>
          </ac:spMkLst>
        </pc:spChg>
        <pc:picChg chg="del">
          <ac:chgData name="Alan Bennett" userId="b487b34e-bdc9-4d68-8644-fe6b653b14e7" providerId="ADAL" clId="{51E71412-1804-4536-9884-1CF01A189B32}" dt="2024-07-07T19:01:02.771" v="23" actId="478"/>
          <ac:picMkLst>
            <pc:docMk/>
            <pc:sldMk cId="1518163717" sldId="388"/>
            <ac:picMk id="6" creationId="{66AB446D-F2BB-DC4B-A4FF-594AD31F5017}"/>
          </ac:picMkLst>
        </pc:picChg>
      </pc:sldChg>
      <pc:sldChg chg="del">
        <pc:chgData name="Alan Bennett" userId="b487b34e-bdc9-4d68-8644-fe6b653b14e7" providerId="ADAL" clId="{51E71412-1804-4536-9884-1CF01A189B32}" dt="2024-07-07T19:03:58.176" v="104" actId="47"/>
        <pc:sldMkLst>
          <pc:docMk/>
          <pc:sldMk cId="3566910430" sldId="417"/>
        </pc:sldMkLst>
      </pc:sldChg>
      <pc:sldChg chg="modSp mod">
        <pc:chgData name="Alan Bennett" userId="b487b34e-bdc9-4d68-8644-fe6b653b14e7" providerId="ADAL" clId="{51E71412-1804-4536-9884-1CF01A189B32}" dt="2024-07-07T18:59:12.416" v="19" actId="20577"/>
        <pc:sldMkLst>
          <pc:docMk/>
          <pc:sldMk cId="3740870435" sldId="418"/>
        </pc:sldMkLst>
        <pc:spChg chg="mod">
          <ac:chgData name="Alan Bennett" userId="b487b34e-bdc9-4d68-8644-fe6b653b14e7" providerId="ADAL" clId="{51E71412-1804-4536-9884-1CF01A189B32}" dt="2024-07-07T18:59:12.416" v="19" actId="20577"/>
          <ac:spMkLst>
            <pc:docMk/>
            <pc:sldMk cId="3740870435" sldId="418"/>
            <ac:spMk id="3" creationId="{00000000-0000-0000-0000-000000000000}"/>
          </ac:spMkLst>
        </pc:spChg>
      </pc:sldChg>
      <pc:sldChg chg="del">
        <pc:chgData name="Alan Bennett" userId="b487b34e-bdc9-4d68-8644-fe6b653b14e7" providerId="ADAL" clId="{51E71412-1804-4536-9884-1CF01A189B32}" dt="2024-07-07T20:25:41.928" v="1897" actId="47"/>
        <pc:sldMkLst>
          <pc:docMk/>
          <pc:sldMk cId="3815584483" sldId="419"/>
        </pc:sldMkLst>
      </pc:sldChg>
      <pc:sldChg chg="add modNotesTx">
        <pc:chgData name="Alan Bennett" userId="b487b34e-bdc9-4d68-8644-fe6b653b14e7" providerId="ADAL" clId="{51E71412-1804-4536-9884-1CF01A189B32}" dt="2024-07-07T20:27:15.286" v="1905"/>
        <pc:sldMkLst>
          <pc:docMk/>
          <pc:sldMk cId="2495053854" sldId="422"/>
        </pc:sldMkLst>
      </pc:sldChg>
      <pc:sldChg chg="delSp del mod ord">
        <pc:chgData name="Alan Bennett" userId="b487b34e-bdc9-4d68-8644-fe6b653b14e7" providerId="ADAL" clId="{51E71412-1804-4536-9884-1CF01A189B32}" dt="2024-07-07T20:25:38.550" v="1896" actId="47"/>
        <pc:sldMkLst>
          <pc:docMk/>
          <pc:sldMk cId="1769428109" sldId="438"/>
        </pc:sldMkLst>
        <pc:picChg chg="del">
          <ac:chgData name="Alan Bennett" userId="b487b34e-bdc9-4d68-8644-fe6b653b14e7" providerId="ADAL" clId="{51E71412-1804-4536-9884-1CF01A189B32}" dt="2024-07-07T20:19:38.169" v="1607" actId="478"/>
          <ac:picMkLst>
            <pc:docMk/>
            <pc:sldMk cId="1769428109" sldId="438"/>
            <ac:picMk id="6" creationId="{4902F46B-42BB-0A82-4332-45DC9366ADBB}"/>
          </ac:picMkLst>
        </pc:picChg>
      </pc:sldChg>
      <pc:sldChg chg="del">
        <pc:chgData name="Alan Bennett" userId="b487b34e-bdc9-4d68-8644-fe6b653b14e7" providerId="ADAL" clId="{51E71412-1804-4536-9884-1CF01A189B32}" dt="2024-07-07T20:25:42.885" v="1898" actId="47"/>
        <pc:sldMkLst>
          <pc:docMk/>
          <pc:sldMk cId="2066436801" sldId="439"/>
        </pc:sldMkLst>
      </pc:sldChg>
      <pc:sldChg chg="delSp modSp mod modNotesTx">
        <pc:chgData name="Alan Bennett" userId="b487b34e-bdc9-4d68-8644-fe6b653b14e7" providerId="ADAL" clId="{51E71412-1804-4536-9884-1CF01A189B32}" dt="2024-07-07T20:23:08.859" v="1732" actId="403"/>
        <pc:sldMkLst>
          <pc:docMk/>
          <pc:sldMk cId="4228548955" sldId="440"/>
        </pc:sldMkLst>
        <pc:spChg chg="mod">
          <ac:chgData name="Alan Bennett" userId="b487b34e-bdc9-4d68-8644-fe6b653b14e7" providerId="ADAL" clId="{51E71412-1804-4536-9884-1CF01A189B32}" dt="2024-07-07T20:23:08.859" v="1732" actId="403"/>
          <ac:spMkLst>
            <pc:docMk/>
            <pc:sldMk cId="4228548955" sldId="440"/>
            <ac:spMk id="3" creationId="{70C7BBBE-EA02-8341-A8EF-960B935FEFEC}"/>
          </ac:spMkLst>
        </pc:spChg>
        <pc:picChg chg="del">
          <ac:chgData name="Alan Bennett" userId="b487b34e-bdc9-4d68-8644-fe6b653b14e7" providerId="ADAL" clId="{51E71412-1804-4536-9884-1CF01A189B32}" dt="2024-07-07T19:04:01.995" v="105" actId="478"/>
          <ac:picMkLst>
            <pc:docMk/>
            <pc:sldMk cId="4228548955" sldId="440"/>
            <ac:picMk id="2" creationId="{7274913E-18E4-684D-DA87-1376ADE986FB}"/>
          </ac:picMkLst>
        </pc:picChg>
      </pc:sldChg>
      <pc:sldChg chg="addSp delSp modSp mod modNotesTx">
        <pc:chgData name="Alan Bennett" userId="b487b34e-bdc9-4d68-8644-fe6b653b14e7" providerId="ADAL" clId="{51E71412-1804-4536-9884-1CF01A189B32}" dt="2024-07-07T19:52:06.994" v="787" actId="33524"/>
        <pc:sldMkLst>
          <pc:docMk/>
          <pc:sldMk cId="2069708598" sldId="441"/>
        </pc:sldMkLst>
        <pc:spChg chg="add mod">
          <ac:chgData name="Alan Bennett" userId="b487b34e-bdc9-4d68-8644-fe6b653b14e7" providerId="ADAL" clId="{51E71412-1804-4536-9884-1CF01A189B32}" dt="2024-07-07T19:45:21.134" v="586" actId="1076"/>
          <ac:spMkLst>
            <pc:docMk/>
            <pc:sldMk cId="2069708598" sldId="441"/>
            <ac:spMk id="3" creationId="{581F4E3F-AA6D-12A8-E96F-44DCDF222BA5}"/>
          </ac:spMkLst>
        </pc:spChg>
        <pc:picChg chg="del">
          <ac:chgData name="Alan Bennett" userId="b487b34e-bdc9-4d68-8644-fe6b653b14e7" providerId="ADAL" clId="{51E71412-1804-4536-9884-1CF01A189B32}" dt="2024-07-07T19:40:12.852" v="546" actId="478"/>
          <ac:picMkLst>
            <pc:docMk/>
            <pc:sldMk cId="2069708598" sldId="441"/>
            <ac:picMk id="2" creationId="{7274913E-18E4-684D-DA87-1376ADE986FB}"/>
          </ac:picMkLst>
        </pc:picChg>
        <pc:picChg chg="add mod">
          <ac:chgData name="Alan Bennett" userId="b487b34e-bdc9-4d68-8644-fe6b653b14e7" providerId="ADAL" clId="{51E71412-1804-4536-9884-1CF01A189B32}" dt="2024-07-07T19:48:31.919" v="676" actId="1076"/>
          <ac:picMkLst>
            <pc:docMk/>
            <pc:sldMk cId="2069708598" sldId="441"/>
            <ac:picMk id="4" creationId="{17F01A6C-7AE2-6AD1-0065-26CFE35E6821}"/>
          </ac:picMkLst>
        </pc:picChg>
        <pc:picChg chg="add mod">
          <ac:chgData name="Alan Bennett" userId="b487b34e-bdc9-4d68-8644-fe6b653b14e7" providerId="ADAL" clId="{51E71412-1804-4536-9884-1CF01A189B32}" dt="2024-07-07T19:45:25.030" v="587" actId="1076"/>
          <ac:picMkLst>
            <pc:docMk/>
            <pc:sldMk cId="2069708598" sldId="441"/>
            <ac:picMk id="1026" creationId="{39D00D5E-B549-8E3B-D6A6-8CBBEF8E986E}"/>
          </ac:picMkLst>
        </pc:picChg>
        <pc:picChg chg="add mod">
          <ac:chgData name="Alan Bennett" userId="b487b34e-bdc9-4d68-8644-fe6b653b14e7" providerId="ADAL" clId="{51E71412-1804-4536-9884-1CF01A189B32}" dt="2024-07-07T19:46:01.120" v="594" actId="1076"/>
          <ac:picMkLst>
            <pc:docMk/>
            <pc:sldMk cId="2069708598" sldId="441"/>
            <ac:picMk id="1028" creationId="{6CBCB7BF-CEC6-C462-3900-EF9CE173A263}"/>
          </ac:picMkLst>
        </pc:picChg>
        <pc:picChg chg="add mod">
          <ac:chgData name="Alan Bennett" userId="b487b34e-bdc9-4d68-8644-fe6b653b14e7" providerId="ADAL" clId="{51E71412-1804-4536-9884-1CF01A189B32}" dt="2024-07-07T19:47:51.952" v="670" actId="1076"/>
          <ac:picMkLst>
            <pc:docMk/>
            <pc:sldMk cId="2069708598" sldId="441"/>
            <ac:picMk id="1030" creationId="{4C7C51C9-F58A-3B19-E57A-AA2EF32656D0}"/>
          </ac:picMkLst>
        </pc:picChg>
      </pc:sldChg>
      <pc:sldChg chg="del">
        <pc:chgData name="Alan Bennett" userId="b487b34e-bdc9-4d68-8644-fe6b653b14e7" providerId="ADAL" clId="{51E71412-1804-4536-9884-1CF01A189B32}" dt="2024-07-07T20:25:50.202" v="1902" actId="47"/>
        <pc:sldMkLst>
          <pc:docMk/>
          <pc:sldMk cId="3385318631" sldId="458"/>
        </pc:sldMkLst>
      </pc:sldChg>
      <pc:sldChg chg="del">
        <pc:chgData name="Alan Bennett" userId="b487b34e-bdc9-4d68-8644-fe6b653b14e7" providerId="ADAL" clId="{51E71412-1804-4536-9884-1CF01A189B32}" dt="2024-07-07T20:25:44.095" v="1899" actId="47"/>
        <pc:sldMkLst>
          <pc:docMk/>
          <pc:sldMk cId="2996765314" sldId="459"/>
        </pc:sldMkLst>
      </pc:sldChg>
      <pc:sldChg chg="del">
        <pc:chgData name="Alan Bennett" userId="b487b34e-bdc9-4d68-8644-fe6b653b14e7" providerId="ADAL" clId="{51E71412-1804-4536-9884-1CF01A189B32}" dt="2024-07-07T20:25:46.653" v="1900" actId="47"/>
        <pc:sldMkLst>
          <pc:docMk/>
          <pc:sldMk cId="693763766" sldId="460"/>
        </pc:sldMkLst>
      </pc:sldChg>
      <pc:sldChg chg="del">
        <pc:chgData name="Alan Bennett" userId="b487b34e-bdc9-4d68-8644-fe6b653b14e7" providerId="ADAL" clId="{51E71412-1804-4536-9884-1CF01A189B32}" dt="2024-07-07T20:25:48.245" v="1901" actId="47"/>
        <pc:sldMkLst>
          <pc:docMk/>
          <pc:sldMk cId="13283020" sldId="461"/>
        </pc:sldMkLst>
      </pc:sldChg>
      <pc:sldChg chg="delSp modSp add mod ord modNotesTx">
        <pc:chgData name="Alan Bennett" userId="b487b34e-bdc9-4d68-8644-fe6b653b14e7" providerId="ADAL" clId="{51E71412-1804-4536-9884-1CF01A189B32}" dt="2024-07-07T19:14:35.190" v="471"/>
        <pc:sldMkLst>
          <pc:docMk/>
          <pc:sldMk cId="343094638" sldId="462"/>
        </pc:sldMkLst>
        <pc:spChg chg="mod">
          <ac:chgData name="Alan Bennett" userId="b487b34e-bdc9-4d68-8644-fe6b653b14e7" providerId="ADAL" clId="{51E71412-1804-4536-9884-1CF01A189B32}" dt="2024-07-07T19:12:22.551" v="452" actId="20577"/>
          <ac:spMkLst>
            <pc:docMk/>
            <pc:sldMk cId="343094638" sldId="462"/>
            <ac:spMk id="2" creationId="{00000000-0000-0000-0000-000000000000}"/>
          </ac:spMkLst>
        </pc:spChg>
        <pc:picChg chg="del">
          <ac:chgData name="Alan Bennett" userId="b487b34e-bdc9-4d68-8644-fe6b653b14e7" providerId="ADAL" clId="{51E71412-1804-4536-9884-1CF01A189B32}" dt="2024-07-07T19:12:25.378" v="453" actId="478"/>
          <ac:picMkLst>
            <pc:docMk/>
            <pc:sldMk cId="343094638" sldId="462"/>
            <ac:picMk id="3" creationId="{8FACBCE6-24FB-ED95-F00F-EE296134B29B}"/>
          </ac:picMkLst>
        </pc:picChg>
      </pc:sldChg>
      <pc:sldChg chg="modSp add mod modNotesTx">
        <pc:chgData name="Alan Bennett" userId="b487b34e-bdc9-4d68-8644-fe6b653b14e7" providerId="ADAL" clId="{51E71412-1804-4536-9884-1CF01A189B32}" dt="2024-07-07T19:40:06.112" v="545" actId="20577"/>
        <pc:sldMkLst>
          <pc:docMk/>
          <pc:sldMk cId="4291804786" sldId="463"/>
        </pc:sldMkLst>
        <pc:spChg chg="mod">
          <ac:chgData name="Alan Bennett" userId="b487b34e-bdc9-4d68-8644-fe6b653b14e7" providerId="ADAL" clId="{51E71412-1804-4536-9884-1CF01A189B32}" dt="2024-07-07T19:16:24.913" v="495" actId="20577"/>
          <ac:spMkLst>
            <pc:docMk/>
            <pc:sldMk cId="4291804786" sldId="463"/>
            <ac:spMk id="2" creationId="{00000000-0000-0000-0000-000000000000}"/>
          </ac:spMkLst>
        </pc:spChg>
      </pc:sldChg>
      <pc:sldChg chg="addSp delSp modSp add del mod modNotesTx">
        <pc:chgData name="Alan Bennett" userId="b487b34e-bdc9-4d68-8644-fe6b653b14e7" providerId="ADAL" clId="{51E71412-1804-4536-9884-1CF01A189B32}" dt="2024-07-07T19:56:08.476" v="1074" actId="2696"/>
        <pc:sldMkLst>
          <pc:docMk/>
          <pc:sldMk cId="1512953912" sldId="464"/>
        </pc:sldMkLst>
        <pc:spChg chg="add">
          <ac:chgData name="Alan Bennett" userId="b487b34e-bdc9-4d68-8644-fe6b653b14e7" providerId="ADAL" clId="{51E71412-1804-4536-9884-1CF01A189B32}" dt="2024-07-07T19:52:51.519" v="792"/>
          <ac:spMkLst>
            <pc:docMk/>
            <pc:sldMk cId="1512953912" sldId="464"/>
            <ac:spMk id="2" creationId="{ADB4AC43-9C3A-2FBD-43C5-29E8D4223040}"/>
          </ac:spMkLst>
        </pc:spChg>
        <pc:spChg chg="del mod">
          <ac:chgData name="Alan Bennett" userId="b487b34e-bdc9-4d68-8644-fe6b653b14e7" providerId="ADAL" clId="{51E71412-1804-4536-9884-1CF01A189B32}" dt="2024-07-07T19:53:19.296" v="796" actId="478"/>
          <ac:spMkLst>
            <pc:docMk/>
            <pc:sldMk cId="1512953912" sldId="464"/>
            <ac:spMk id="3" creationId="{581F4E3F-AA6D-12A8-E96F-44DCDF222BA5}"/>
          </ac:spMkLst>
        </pc:spChg>
        <pc:spChg chg="add del mod">
          <ac:chgData name="Alan Bennett" userId="b487b34e-bdc9-4d68-8644-fe6b653b14e7" providerId="ADAL" clId="{51E71412-1804-4536-9884-1CF01A189B32}" dt="2024-07-07T19:53:19.296" v="796" actId="478"/>
          <ac:spMkLst>
            <pc:docMk/>
            <pc:sldMk cId="1512953912" sldId="464"/>
            <ac:spMk id="5" creationId="{7BFD8411-520F-964F-4194-04961DE05B95}"/>
          </ac:spMkLst>
        </pc:spChg>
        <pc:picChg chg="del">
          <ac:chgData name="Alan Bennett" userId="b487b34e-bdc9-4d68-8644-fe6b653b14e7" providerId="ADAL" clId="{51E71412-1804-4536-9884-1CF01A189B32}" dt="2024-07-07T19:52:18.032" v="791" actId="478"/>
          <ac:picMkLst>
            <pc:docMk/>
            <pc:sldMk cId="1512953912" sldId="464"/>
            <ac:picMk id="4" creationId="{17F01A6C-7AE2-6AD1-0065-26CFE35E6821}"/>
          </ac:picMkLst>
        </pc:picChg>
        <pc:picChg chg="del">
          <ac:chgData name="Alan Bennett" userId="b487b34e-bdc9-4d68-8644-fe6b653b14e7" providerId="ADAL" clId="{51E71412-1804-4536-9884-1CF01A189B32}" dt="2024-07-07T19:52:16.090" v="788" actId="478"/>
          <ac:picMkLst>
            <pc:docMk/>
            <pc:sldMk cId="1512953912" sldId="464"/>
            <ac:picMk id="1026" creationId="{39D00D5E-B549-8E3B-D6A6-8CBBEF8E986E}"/>
          </ac:picMkLst>
        </pc:picChg>
        <pc:picChg chg="del">
          <ac:chgData name="Alan Bennett" userId="b487b34e-bdc9-4d68-8644-fe6b653b14e7" providerId="ADAL" clId="{51E71412-1804-4536-9884-1CF01A189B32}" dt="2024-07-07T19:52:16.712" v="789" actId="478"/>
          <ac:picMkLst>
            <pc:docMk/>
            <pc:sldMk cId="1512953912" sldId="464"/>
            <ac:picMk id="1028" creationId="{6CBCB7BF-CEC6-C462-3900-EF9CE173A263}"/>
          </ac:picMkLst>
        </pc:picChg>
        <pc:picChg chg="del">
          <ac:chgData name="Alan Bennett" userId="b487b34e-bdc9-4d68-8644-fe6b653b14e7" providerId="ADAL" clId="{51E71412-1804-4536-9884-1CF01A189B32}" dt="2024-07-07T19:52:17.304" v="790" actId="478"/>
          <ac:picMkLst>
            <pc:docMk/>
            <pc:sldMk cId="1512953912" sldId="464"/>
            <ac:picMk id="1030" creationId="{4C7C51C9-F58A-3B19-E57A-AA2EF32656D0}"/>
          </ac:picMkLst>
        </pc:picChg>
        <pc:picChg chg="add mod">
          <ac:chgData name="Alan Bennett" userId="b487b34e-bdc9-4d68-8644-fe6b653b14e7" providerId="ADAL" clId="{51E71412-1804-4536-9884-1CF01A189B32}" dt="2024-07-07T19:53:43.147" v="799" actId="1076"/>
          <ac:picMkLst>
            <pc:docMk/>
            <pc:sldMk cId="1512953912" sldId="464"/>
            <ac:picMk id="2054" creationId="{921ED9F9-0FCA-8100-38CA-EFC934CA1CD4}"/>
          </ac:picMkLst>
        </pc:picChg>
      </pc:sldChg>
      <pc:sldChg chg="addSp delSp modSp add mod modNotesTx">
        <pc:chgData name="Alan Bennett" userId="b487b34e-bdc9-4d68-8644-fe6b653b14e7" providerId="ADAL" clId="{51E71412-1804-4536-9884-1CF01A189B32}" dt="2024-07-07T19:56:02.327" v="1073" actId="20577"/>
        <pc:sldMkLst>
          <pc:docMk/>
          <pc:sldMk cId="862158119" sldId="465"/>
        </pc:sldMkLst>
        <pc:spChg chg="mod">
          <ac:chgData name="Alan Bennett" userId="b487b34e-bdc9-4d68-8644-fe6b653b14e7" providerId="ADAL" clId="{51E71412-1804-4536-9884-1CF01A189B32}" dt="2024-07-07T19:53:53.405" v="802" actId="20577"/>
          <ac:spMkLst>
            <pc:docMk/>
            <pc:sldMk cId="862158119" sldId="465"/>
            <ac:spMk id="3" creationId="{581F4E3F-AA6D-12A8-E96F-44DCDF222BA5}"/>
          </ac:spMkLst>
        </pc:spChg>
        <pc:picChg chg="add mod">
          <ac:chgData name="Alan Bennett" userId="b487b34e-bdc9-4d68-8644-fe6b653b14e7" providerId="ADAL" clId="{51E71412-1804-4536-9884-1CF01A189B32}" dt="2024-07-07T19:54:02.597" v="808" actId="1076"/>
          <ac:picMkLst>
            <pc:docMk/>
            <pc:sldMk cId="862158119" sldId="465"/>
            <ac:picMk id="2" creationId="{3A9AC685-DE9C-7106-C483-4F9DCB9C5A51}"/>
          </ac:picMkLst>
        </pc:picChg>
        <pc:picChg chg="del">
          <ac:chgData name="Alan Bennett" userId="b487b34e-bdc9-4d68-8644-fe6b653b14e7" providerId="ADAL" clId="{51E71412-1804-4536-9884-1CF01A189B32}" dt="2024-07-07T19:53:55.283" v="803" actId="478"/>
          <ac:picMkLst>
            <pc:docMk/>
            <pc:sldMk cId="862158119" sldId="465"/>
            <ac:picMk id="4" creationId="{17F01A6C-7AE2-6AD1-0065-26CFE35E6821}"/>
          </ac:picMkLst>
        </pc:picChg>
        <pc:picChg chg="del">
          <ac:chgData name="Alan Bennett" userId="b487b34e-bdc9-4d68-8644-fe6b653b14e7" providerId="ADAL" clId="{51E71412-1804-4536-9884-1CF01A189B32}" dt="2024-07-07T19:53:57.303" v="806" actId="478"/>
          <ac:picMkLst>
            <pc:docMk/>
            <pc:sldMk cId="862158119" sldId="465"/>
            <ac:picMk id="1026" creationId="{39D00D5E-B549-8E3B-D6A6-8CBBEF8E986E}"/>
          </ac:picMkLst>
        </pc:picChg>
        <pc:picChg chg="del">
          <ac:chgData name="Alan Bennett" userId="b487b34e-bdc9-4d68-8644-fe6b653b14e7" providerId="ADAL" clId="{51E71412-1804-4536-9884-1CF01A189B32}" dt="2024-07-07T19:53:56.773" v="805" actId="478"/>
          <ac:picMkLst>
            <pc:docMk/>
            <pc:sldMk cId="862158119" sldId="465"/>
            <ac:picMk id="1028" creationId="{6CBCB7BF-CEC6-C462-3900-EF9CE173A263}"/>
          </ac:picMkLst>
        </pc:picChg>
        <pc:picChg chg="del">
          <ac:chgData name="Alan Bennett" userId="b487b34e-bdc9-4d68-8644-fe6b653b14e7" providerId="ADAL" clId="{51E71412-1804-4536-9884-1CF01A189B32}" dt="2024-07-07T19:53:56.351" v="804" actId="478"/>
          <ac:picMkLst>
            <pc:docMk/>
            <pc:sldMk cId="862158119" sldId="465"/>
            <ac:picMk id="1030" creationId="{4C7C51C9-F58A-3B19-E57A-AA2EF32656D0}"/>
          </ac:picMkLst>
        </pc:picChg>
        <pc:picChg chg="add mod">
          <ac:chgData name="Alan Bennett" userId="b487b34e-bdc9-4d68-8644-fe6b653b14e7" providerId="ADAL" clId="{51E71412-1804-4536-9884-1CF01A189B32}" dt="2024-07-07T19:54:47.833" v="811" actId="1076"/>
          <ac:picMkLst>
            <pc:docMk/>
            <pc:sldMk cId="862158119" sldId="465"/>
            <ac:picMk id="3074" creationId="{FD5DCE9D-006F-BD12-0F81-1CC053636A90}"/>
          </ac:picMkLst>
        </pc:picChg>
      </pc:sldChg>
      <pc:sldChg chg="addSp delSp modSp add mod modNotesTx">
        <pc:chgData name="Alan Bennett" userId="b487b34e-bdc9-4d68-8644-fe6b653b14e7" providerId="ADAL" clId="{51E71412-1804-4536-9884-1CF01A189B32}" dt="2024-07-07T19:58:52.939" v="1236" actId="1076"/>
        <pc:sldMkLst>
          <pc:docMk/>
          <pc:sldMk cId="2517652866" sldId="466"/>
        </pc:sldMkLst>
        <pc:spChg chg="mod">
          <ac:chgData name="Alan Bennett" userId="b487b34e-bdc9-4d68-8644-fe6b653b14e7" providerId="ADAL" clId="{51E71412-1804-4536-9884-1CF01A189B32}" dt="2024-07-07T19:56:12.838" v="1077" actId="20577"/>
          <ac:spMkLst>
            <pc:docMk/>
            <pc:sldMk cId="2517652866" sldId="466"/>
            <ac:spMk id="3" creationId="{581F4E3F-AA6D-12A8-E96F-44DCDF222BA5}"/>
          </ac:spMkLst>
        </pc:spChg>
        <pc:picChg chg="del">
          <ac:chgData name="Alan Bennett" userId="b487b34e-bdc9-4d68-8644-fe6b653b14e7" providerId="ADAL" clId="{51E71412-1804-4536-9884-1CF01A189B32}" dt="2024-07-07T19:57:08.356" v="1078" actId="478"/>
          <ac:picMkLst>
            <pc:docMk/>
            <pc:sldMk cId="2517652866" sldId="466"/>
            <ac:picMk id="2" creationId="{3A9AC685-DE9C-7106-C483-4F9DCB9C5A51}"/>
          </ac:picMkLst>
        </pc:picChg>
        <pc:picChg chg="add mod">
          <ac:chgData name="Alan Bennett" userId="b487b34e-bdc9-4d68-8644-fe6b653b14e7" providerId="ADAL" clId="{51E71412-1804-4536-9884-1CF01A189B32}" dt="2024-07-07T19:58:52.939" v="1236" actId="1076"/>
          <ac:picMkLst>
            <pc:docMk/>
            <pc:sldMk cId="2517652866" sldId="466"/>
            <ac:picMk id="4" creationId="{23BDAAB3-5CA1-D18A-08B7-9DF1F7D5466C}"/>
          </ac:picMkLst>
        </pc:picChg>
        <pc:picChg chg="add mod">
          <ac:chgData name="Alan Bennett" userId="b487b34e-bdc9-4d68-8644-fe6b653b14e7" providerId="ADAL" clId="{51E71412-1804-4536-9884-1CF01A189B32}" dt="2024-07-07T19:58:51.521" v="1235" actId="1076"/>
          <ac:picMkLst>
            <pc:docMk/>
            <pc:sldMk cId="2517652866" sldId="466"/>
            <ac:picMk id="5" creationId="{81F2BFD0-491F-733B-648C-C68C0A02D86A}"/>
          </ac:picMkLst>
        </pc:picChg>
        <pc:picChg chg="del">
          <ac:chgData name="Alan Bennett" userId="b487b34e-bdc9-4d68-8644-fe6b653b14e7" providerId="ADAL" clId="{51E71412-1804-4536-9884-1CF01A189B32}" dt="2024-07-07T19:57:08.994" v="1079" actId="478"/>
          <ac:picMkLst>
            <pc:docMk/>
            <pc:sldMk cId="2517652866" sldId="466"/>
            <ac:picMk id="3074" creationId="{FD5DCE9D-006F-BD12-0F81-1CC053636A90}"/>
          </ac:picMkLst>
        </pc:picChg>
      </pc:sldChg>
      <pc:sldChg chg="addSp delSp modSp add mod modNotesTx">
        <pc:chgData name="Alan Bennett" userId="b487b34e-bdc9-4d68-8644-fe6b653b14e7" providerId="ADAL" clId="{51E71412-1804-4536-9884-1CF01A189B32}" dt="2024-07-07T20:03:37.996" v="1572" actId="20577"/>
        <pc:sldMkLst>
          <pc:docMk/>
          <pc:sldMk cId="1039795084" sldId="467"/>
        </pc:sldMkLst>
        <pc:spChg chg="mod">
          <ac:chgData name="Alan Bennett" userId="b487b34e-bdc9-4d68-8644-fe6b653b14e7" providerId="ADAL" clId="{51E71412-1804-4536-9884-1CF01A189B32}" dt="2024-07-07T20:00:04.641" v="1244" actId="1076"/>
          <ac:spMkLst>
            <pc:docMk/>
            <pc:sldMk cId="1039795084" sldId="467"/>
            <ac:spMk id="3" creationId="{581F4E3F-AA6D-12A8-E96F-44DCDF222BA5}"/>
          </ac:spMkLst>
        </pc:spChg>
        <pc:picChg chg="add mod">
          <ac:chgData name="Alan Bennett" userId="b487b34e-bdc9-4d68-8644-fe6b653b14e7" providerId="ADAL" clId="{51E71412-1804-4536-9884-1CF01A189B32}" dt="2024-07-07T20:00:16.128" v="1248" actId="14100"/>
          <ac:picMkLst>
            <pc:docMk/>
            <pc:sldMk cId="1039795084" sldId="467"/>
            <ac:picMk id="2" creationId="{4AFC588C-B66B-3826-C3E1-5F7D2249EAEB}"/>
          </ac:picMkLst>
        </pc:picChg>
        <pc:picChg chg="del">
          <ac:chgData name="Alan Bennett" userId="b487b34e-bdc9-4d68-8644-fe6b653b14e7" providerId="ADAL" clId="{51E71412-1804-4536-9884-1CF01A189B32}" dt="2024-07-07T19:59:14.057" v="1240" actId="478"/>
          <ac:picMkLst>
            <pc:docMk/>
            <pc:sldMk cId="1039795084" sldId="467"/>
            <ac:picMk id="4" creationId="{23BDAAB3-5CA1-D18A-08B7-9DF1F7D5466C}"/>
          </ac:picMkLst>
        </pc:picChg>
        <pc:picChg chg="del">
          <ac:chgData name="Alan Bennett" userId="b487b34e-bdc9-4d68-8644-fe6b653b14e7" providerId="ADAL" clId="{51E71412-1804-4536-9884-1CF01A189B32}" dt="2024-07-07T19:59:14.493" v="1241" actId="478"/>
          <ac:picMkLst>
            <pc:docMk/>
            <pc:sldMk cId="1039795084" sldId="467"/>
            <ac:picMk id="5" creationId="{81F2BFD0-491F-733B-648C-C68C0A02D86A}"/>
          </ac:picMkLst>
        </pc:picChg>
        <pc:picChg chg="add del mod">
          <ac:chgData name="Alan Bennett" userId="b487b34e-bdc9-4d68-8644-fe6b653b14e7" providerId="ADAL" clId="{51E71412-1804-4536-9884-1CF01A189B32}" dt="2024-07-07T20:00:09.274" v="1245" actId="478"/>
          <ac:picMkLst>
            <pc:docMk/>
            <pc:sldMk cId="1039795084" sldId="467"/>
            <ac:picMk id="4098" creationId="{B3CAE11D-FF28-3A6C-4975-FD3D9D12D1B7}"/>
          </ac:picMkLst>
        </pc:picChg>
        <pc:picChg chg="add mod">
          <ac:chgData name="Alan Bennett" userId="b487b34e-bdc9-4d68-8644-fe6b653b14e7" providerId="ADAL" clId="{51E71412-1804-4536-9884-1CF01A189B32}" dt="2024-07-07T20:00:40.565" v="1251" actId="1076"/>
          <ac:picMkLst>
            <pc:docMk/>
            <pc:sldMk cId="1039795084" sldId="467"/>
            <ac:picMk id="4100" creationId="{71FB0868-A9C1-3D2A-019F-EF100E0618B4}"/>
          </ac:picMkLst>
        </pc:picChg>
        <pc:picChg chg="add mod">
          <ac:chgData name="Alan Bennett" userId="b487b34e-bdc9-4d68-8644-fe6b653b14e7" providerId="ADAL" clId="{51E71412-1804-4536-9884-1CF01A189B32}" dt="2024-07-07T20:02:30.077" v="1254" actId="1076"/>
          <ac:picMkLst>
            <pc:docMk/>
            <pc:sldMk cId="1039795084" sldId="467"/>
            <ac:picMk id="4102" creationId="{F3EE973D-3559-15E6-1D16-768C0F654488}"/>
          </ac:picMkLst>
        </pc:picChg>
      </pc:sldChg>
      <pc:sldChg chg="modSp add mod ord modNotesTx">
        <pc:chgData name="Alan Bennett" userId="b487b34e-bdc9-4d68-8644-fe6b653b14e7" providerId="ADAL" clId="{51E71412-1804-4536-9884-1CF01A189B32}" dt="2024-07-07T20:07:31.912" v="1604" actId="5793"/>
        <pc:sldMkLst>
          <pc:docMk/>
          <pc:sldMk cId="4219279889" sldId="468"/>
        </pc:sldMkLst>
        <pc:spChg chg="mod">
          <ac:chgData name="Alan Bennett" userId="b487b34e-bdc9-4d68-8644-fe6b653b14e7" providerId="ADAL" clId="{51E71412-1804-4536-9884-1CF01A189B32}" dt="2024-07-07T20:07:24.677" v="1602" actId="20577"/>
          <ac:spMkLst>
            <pc:docMk/>
            <pc:sldMk cId="4219279889" sldId="468"/>
            <ac:spMk id="2" creationId="{00000000-0000-0000-0000-000000000000}"/>
          </ac:spMkLst>
        </pc:spChg>
      </pc:sldChg>
      <pc:sldChg chg="modSp add mod ord modNotesTx">
        <pc:chgData name="Alan Bennett" userId="b487b34e-bdc9-4d68-8644-fe6b653b14e7" providerId="ADAL" clId="{51E71412-1804-4536-9884-1CF01A189B32}" dt="2024-07-07T20:25:58.872" v="1903" actId="20577"/>
        <pc:sldMkLst>
          <pc:docMk/>
          <pc:sldMk cId="1853460081" sldId="469"/>
        </pc:sldMkLst>
        <pc:spChg chg="mod">
          <ac:chgData name="Alan Bennett" userId="b487b34e-bdc9-4d68-8644-fe6b653b14e7" providerId="ADAL" clId="{51E71412-1804-4536-9884-1CF01A189B32}" dt="2024-07-07T20:25:58.872" v="1903" actId="20577"/>
          <ac:spMkLst>
            <pc:docMk/>
            <pc:sldMk cId="1853460081" sldId="469"/>
            <ac:spMk id="3" creationId="{70C7BBBE-EA02-8341-A8EF-960B935FEFEC}"/>
          </ac:spMkLst>
        </pc:spChg>
      </pc:sldChg>
    </pc:docChg>
  </pc:docChgLst>
  <pc:docChgLst>
    <pc:chgData name="Andrew Coe" userId="S::andrew.coe@scouts.org.uk::08964ec2-c859-49fa-b904-452d3a4b7176" providerId="AD" clId="Web-{9E57C066-B074-39DA-4911-2B497D00E6BC}"/>
    <pc:docChg chg="addSld delSld modSld sldOrd">
      <pc:chgData name="Andrew Coe" userId="S::andrew.coe@scouts.org.uk::08964ec2-c859-49fa-b904-452d3a4b7176" providerId="AD" clId="Web-{9E57C066-B074-39DA-4911-2B497D00E6BC}" dt="2024-06-26T09:02:40.889" v="656"/>
      <pc:docMkLst>
        <pc:docMk/>
      </pc:docMkLst>
      <pc:sldChg chg="addSp delSp modSp">
        <pc:chgData name="Andrew Coe" userId="S::andrew.coe@scouts.org.uk::08964ec2-c859-49fa-b904-452d3a4b7176" providerId="AD" clId="Web-{9E57C066-B074-39DA-4911-2B497D00E6BC}" dt="2024-06-26T08:36:28.619" v="151" actId="20577"/>
        <pc:sldMkLst>
          <pc:docMk/>
          <pc:sldMk cId="1518163717" sldId="388"/>
        </pc:sldMkLst>
        <pc:spChg chg="add del">
          <ac:chgData name="Andrew Coe" userId="S::andrew.coe@scouts.org.uk::08964ec2-c859-49fa-b904-452d3a4b7176" providerId="AD" clId="Web-{9E57C066-B074-39DA-4911-2B497D00E6BC}" dt="2024-06-26T08:34:27.225" v="86"/>
          <ac:spMkLst>
            <pc:docMk/>
            <pc:sldMk cId="1518163717" sldId="388"/>
            <ac:spMk id="2" creationId="{70C7BBBE-EA02-8341-A8EF-960B935FEFEC}"/>
          </ac:spMkLst>
        </pc:spChg>
        <pc:spChg chg="add mod">
          <ac:chgData name="Andrew Coe" userId="S::andrew.coe@scouts.org.uk::08964ec2-c859-49fa-b904-452d3a4b7176" providerId="AD" clId="Web-{9E57C066-B074-39DA-4911-2B497D00E6BC}" dt="2024-06-26T08:36:28.619" v="151" actId="20577"/>
          <ac:spMkLst>
            <pc:docMk/>
            <pc:sldMk cId="1518163717" sldId="388"/>
            <ac:spMk id="3" creationId="{70C7BBBE-EA02-8341-A8EF-960B935FEFEC}"/>
          </ac:spMkLst>
        </pc:spChg>
        <pc:spChg chg="add del mod">
          <ac:chgData name="Andrew Coe" userId="S::andrew.coe@scouts.org.uk::08964ec2-c859-49fa-b904-452d3a4b7176" providerId="AD" clId="Web-{9E57C066-B074-39DA-4911-2B497D00E6BC}" dt="2024-06-26T08:34:35.928" v="88" actId="1076"/>
          <ac:spMkLst>
            <pc:docMk/>
            <pc:sldMk cId="1518163717" sldId="388"/>
            <ac:spMk id="13" creationId="{70C7BBBE-EA02-8341-A8EF-960B935FEFEC}"/>
          </ac:spMkLst>
        </pc:spChg>
      </pc:sldChg>
      <pc:sldChg chg="del">
        <pc:chgData name="Andrew Coe" userId="S::andrew.coe@scouts.org.uk::08964ec2-c859-49fa-b904-452d3a4b7176" providerId="AD" clId="Web-{9E57C066-B074-39DA-4911-2B497D00E6BC}" dt="2024-06-26T08:36:31.885" v="152"/>
        <pc:sldMkLst>
          <pc:docMk/>
          <pc:sldMk cId="4036970576" sldId="416"/>
        </pc:sldMkLst>
      </pc:sldChg>
      <pc:sldChg chg="add modNotes">
        <pc:chgData name="Andrew Coe" userId="S::andrew.coe@scouts.org.uk::08964ec2-c859-49fa-b904-452d3a4b7176" providerId="AD" clId="Web-{9E57C066-B074-39DA-4911-2B497D00E6BC}" dt="2024-06-26T08:33:56.067" v="83"/>
        <pc:sldMkLst>
          <pc:docMk/>
          <pc:sldMk cId="3195751655" sldId="437"/>
        </pc:sldMkLst>
      </pc:sldChg>
      <pc:sldChg chg="addSp delSp modSp add ord replId">
        <pc:chgData name="Andrew Coe" userId="S::andrew.coe@scouts.org.uk::08964ec2-c859-49fa-b904-452d3a4b7176" providerId="AD" clId="Web-{9E57C066-B074-39DA-4911-2B497D00E6BC}" dt="2024-06-26T08:42:39.990" v="445" actId="1076"/>
        <pc:sldMkLst>
          <pc:docMk/>
          <pc:sldMk cId="1769428109" sldId="438"/>
        </pc:sldMkLst>
        <pc:spChg chg="mod">
          <ac:chgData name="Andrew Coe" userId="S::andrew.coe@scouts.org.uk::08964ec2-c859-49fa-b904-452d3a4b7176" providerId="AD" clId="Web-{9E57C066-B074-39DA-4911-2B497D00E6BC}" dt="2024-06-26T08:40:15.408" v="441" actId="14100"/>
          <ac:spMkLst>
            <pc:docMk/>
            <pc:sldMk cId="1769428109" sldId="438"/>
            <ac:spMk id="3" creationId="{70C7BBBE-EA02-8341-A8EF-960B935FEFEC}"/>
          </ac:spMkLst>
        </pc:spChg>
        <pc:spChg chg="del">
          <ac:chgData name="Andrew Coe" userId="S::andrew.coe@scouts.org.uk::08964ec2-c859-49fa-b904-452d3a4b7176" providerId="AD" clId="Web-{9E57C066-B074-39DA-4911-2B497D00E6BC}" dt="2024-06-26T08:37:13.949" v="161"/>
          <ac:spMkLst>
            <pc:docMk/>
            <pc:sldMk cId="1769428109" sldId="438"/>
            <ac:spMk id="5" creationId="{8BCF033D-0AE1-4944-B6D7-5D80531760B3}"/>
          </ac:spMkLst>
        </pc:spChg>
        <pc:spChg chg="del mod">
          <ac:chgData name="Andrew Coe" userId="S::andrew.coe@scouts.org.uk::08964ec2-c859-49fa-b904-452d3a4b7176" providerId="AD" clId="Web-{9E57C066-B074-39DA-4911-2B497D00E6BC}" dt="2024-06-26T08:37:10.245" v="159"/>
          <ac:spMkLst>
            <pc:docMk/>
            <pc:sldMk cId="1769428109" sldId="438"/>
            <ac:spMk id="13" creationId="{70C7BBBE-EA02-8341-A8EF-960B935FEFEC}"/>
          </ac:spMkLst>
        </pc:spChg>
        <pc:spChg chg="del">
          <ac:chgData name="Andrew Coe" userId="S::andrew.coe@scouts.org.uk::08964ec2-c859-49fa-b904-452d3a4b7176" providerId="AD" clId="Web-{9E57C066-B074-39DA-4911-2B497D00E6BC}" dt="2024-06-26T08:37:06.355" v="156"/>
          <ac:spMkLst>
            <pc:docMk/>
            <pc:sldMk cId="1769428109" sldId="438"/>
            <ac:spMk id="14" creationId="{B24D101F-1693-E345-9B9D-239C12A686FC}"/>
          </ac:spMkLst>
        </pc:spChg>
        <pc:picChg chg="add mod">
          <ac:chgData name="Andrew Coe" userId="S::andrew.coe@scouts.org.uk::08964ec2-c859-49fa-b904-452d3a4b7176" providerId="AD" clId="Web-{9E57C066-B074-39DA-4911-2B497D00E6BC}" dt="2024-06-26T08:42:02.270" v="443" actId="1076"/>
          <ac:picMkLst>
            <pc:docMk/>
            <pc:sldMk cId="1769428109" sldId="438"/>
            <ac:picMk id="2" creationId="{538A44E1-C2F3-EEB2-4583-CBB67582327F}"/>
          </ac:picMkLst>
        </pc:picChg>
        <pc:picChg chg="add mod">
          <ac:chgData name="Andrew Coe" userId="S::andrew.coe@scouts.org.uk::08964ec2-c859-49fa-b904-452d3a4b7176" providerId="AD" clId="Web-{9E57C066-B074-39DA-4911-2B497D00E6BC}" dt="2024-06-26T08:42:39.990" v="445" actId="1076"/>
          <ac:picMkLst>
            <pc:docMk/>
            <pc:sldMk cId="1769428109" sldId="438"/>
            <ac:picMk id="4" creationId="{BBBB2D94-CAB6-005E-FC89-03DF4507BE0A}"/>
          </ac:picMkLst>
        </pc:picChg>
        <pc:picChg chg="del">
          <ac:chgData name="Andrew Coe" userId="S::andrew.coe@scouts.org.uk::08964ec2-c859-49fa-b904-452d3a4b7176" providerId="AD" clId="Web-{9E57C066-B074-39DA-4911-2B497D00E6BC}" dt="2024-06-26T08:37:13.402" v="160"/>
          <ac:picMkLst>
            <pc:docMk/>
            <pc:sldMk cId="1769428109" sldId="438"/>
            <ac:picMk id="6" creationId="{66AB446D-F2BB-DC4B-A4FF-594AD31F5017}"/>
          </ac:picMkLst>
        </pc:picChg>
      </pc:sldChg>
      <pc:sldChg chg="addSp delSp modSp add replId modNotes">
        <pc:chgData name="Andrew Coe" userId="S::andrew.coe@scouts.org.uk::08964ec2-c859-49fa-b904-452d3a4b7176" providerId="AD" clId="Web-{9E57C066-B074-39DA-4911-2B497D00E6BC}" dt="2024-06-26T09:02:40.889" v="656"/>
        <pc:sldMkLst>
          <pc:docMk/>
          <pc:sldMk cId="2066436801" sldId="439"/>
        </pc:sldMkLst>
        <pc:spChg chg="mod">
          <ac:chgData name="Andrew Coe" userId="S::andrew.coe@scouts.org.uk::08964ec2-c859-49fa-b904-452d3a4b7176" providerId="AD" clId="Web-{9E57C066-B074-39DA-4911-2B497D00E6BC}" dt="2024-06-26T08:45:32.730" v="457" actId="1076"/>
          <ac:spMkLst>
            <pc:docMk/>
            <pc:sldMk cId="2066436801" sldId="439"/>
            <ac:spMk id="3" creationId="{70C7BBBE-EA02-8341-A8EF-960B935FEFEC}"/>
          </ac:spMkLst>
        </pc:spChg>
        <pc:spChg chg="add del mod">
          <ac:chgData name="Andrew Coe" userId="S::andrew.coe@scouts.org.uk::08964ec2-c859-49fa-b904-452d3a4b7176" providerId="AD" clId="Web-{9E57C066-B074-39DA-4911-2B497D00E6BC}" dt="2024-06-26T08:48:36.486" v="466"/>
          <ac:spMkLst>
            <pc:docMk/>
            <pc:sldMk cId="2066436801" sldId="439"/>
            <ac:spMk id="6" creationId="{BE0320CF-0876-33D7-1D63-406C249254FE}"/>
          </ac:spMkLst>
        </pc:spChg>
        <pc:spChg chg="del mod">
          <ac:chgData name="Andrew Coe" userId="S::andrew.coe@scouts.org.uk::08964ec2-c859-49fa-b904-452d3a4b7176" providerId="AD" clId="Web-{9E57C066-B074-39DA-4911-2B497D00E6BC}" dt="2024-06-26T08:45:27.183" v="456"/>
          <ac:spMkLst>
            <pc:docMk/>
            <pc:sldMk cId="2066436801" sldId="439"/>
            <ac:spMk id="10" creationId="{5713956E-5891-4E48-9C39-8F4832CC4B98}"/>
          </ac:spMkLst>
        </pc:spChg>
        <pc:grpChg chg="add mod">
          <ac:chgData name="Andrew Coe" userId="S::andrew.coe@scouts.org.uk::08964ec2-c859-49fa-b904-452d3a4b7176" providerId="AD" clId="Web-{9E57C066-B074-39DA-4911-2B497D00E6BC}" dt="2024-06-26T08:58:26.833" v="512" actId="1076"/>
          <ac:grpSpMkLst>
            <pc:docMk/>
            <pc:sldMk cId="2066436801" sldId="439"/>
            <ac:grpSpMk id="13" creationId="{C22184ED-D55F-6AFD-223F-9856633B91CF}"/>
          </ac:grpSpMkLst>
        </pc:grpChg>
        <pc:grpChg chg="add mod">
          <ac:chgData name="Andrew Coe" userId="S::andrew.coe@scouts.org.uk::08964ec2-c859-49fa-b904-452d3a4b7176" providerId="AD" clId="Web-{9E57C066-B074-39DA-4911-2B497D00E6BC}" dt="2024-06-26T09:00:01.946" v="524" actId="14100"/>
          <ac:grpSpMkLst>
            <pc:docMk/>
            <pc:sldMk cId="2066436801" sldId="439"/>
            <ac:grpSpMk id="16" creationId="{5DB8E52E-D63D-FD5F-00CD-AA2C5AC76CAC}"/>
          </ac:grpSpMkLst>
        </pc:grpChg>
        <pc:picChg chg="del mod">
          <ac:chgData name="Andrew Coe" userId="S::andrew.coe@scouts.org.uk::08964ec2-c859-49fa-b904-452d3a4b7176" providerId="AD" clId="Web-{9E57C066-B074-39DA-4911-2B497D00E6BC}" dt="2024-06-26T08:52:35.197" v="481"/>
          <ac:picMkLst>
            <pc:docMk/>
            <pc:sldMk cId="2066436801" sldId="439"/>
            <ac:picMk id="2" creationId="{538A44E1-C2F3-EEB2-4583-CBB67582327F}"/>
          </ac:picMkLst>
        </pc:picChg>
        <pc:picChg chg="del mod">
          <ac:chgData name="Andrew Coe" userId="S::andrew.coe@scouts.org.uk::08964ec2-c859-49fa-b904-452d3a4b7176" providerId="AD" clId="Web-{9E57C066-B074-39DA-4911-2B497D00E6BC}" dt="2024-06-26T08:49:56.364" v="467"/>
          <ac:picMkLst>
            <pc:docMk/>
            <pc:sldMk cId="2066436801" sldId="439"/>
            <ac:picMk id="4" creationId="{BBBB2D94-CAB6-005E-FC89-03DF4507BE0A}"/>
          </ac:picMkLst>
        </pc:picChg>
        <pc:picChg chg="add mod modCrop">
          <ac:chgData name="Andrew Coe" userId="S::andrew.coe@scouts.org.uk::08964ec2-c859-49fa-b904-452d3a4b7176" providerId="AD" clId="Web-{9E57C066-B074-39DA-4911-2B497D00E6BC}" dt="2024-06-26T08:54:52.686" v="500" actId="14100"/>
          <ac:picMkLst>
            <pc:docMk/>
            <pc:sldMk cId="2066436801" sldId="439"/>
            <ac:picMk id="7" creationId="{D6E4B77B-0EC0-DF8A-CAA2-0CDDF72E1968}"/>
          </ac:picMkLst>
        </pc:picChg>
        <pc:picChg chg="add del mod">
          <ac:chgData name="Andrew Coe" userId="S::andrew.coe@scouts.org.uk::08964ec2-c859-49fa-b904-452d3a4b7176" providerId="AD" clId="Web-{9E57C066-B074-39DA-4911-2B497D00E6BC}" dt="2024-06-26T08:53:03.354" v="486"/>
          <ac:picMkLst>
            <pc:docMk/>
            <pc:sldMk cId="2066436801" sldId="439"/>
            <ac:picMk id="8" creationId="{6D49ACEE-2B00-D4A0-500E-394B6810497C}"/>
          </ac:picMkLst>
        </pc:picChg>
        <pc:picChg chg="add mod modCrop">
          <ac:chgData name="Andrew Coe" userId="S::andrew.coe@scouts.org.uk::08964ec2-c859-49fa-b904-452d3a4b7176" providerId="AD" clId="Web-{9E57C066-B074-39DA-4911-2B497D00E6BC}" dt="2024-06-26T08:54:31.841" v="497" actId="1076"/>
          <ac:picMkLst>
            <pc:docMk/>
            <pc:sldMk cId="2066436801" sldId="439"/>
            <ac:picMk id="9" creationId="{1C394A66-AA0E-E89E-D4BE-138E942E3EF4}"/>
          </ac:picMkLst>
        </pc:picChg>
        <pc:picChg chg="add mod modCrop">
          <ac:chgData name="Andrew Coe" userId="S::andrew.coe@scouts.org.uk::08964ec2-c859-49fa-b904-452d3a4b7176" providerId="AD" clId="Web-{9E57C066-B074-39DA-4911-2B497D00E6BC}" dt="2024-06-26T08:54:16.341" v="492"/>
          <ac:picMkLst>
            <pc:docMk/>
            <pc:sldMk cId="2066436801" sldId="439"/>
            <ac:picMk id="11" creationId="{69996D45-7918-D732-BB17-29FC6BD6E31A}"/>
          </ac:picMkLst>
        </pc:picChg>
        <pc:picChg chg="add mod modCrop">
          <ac:chgData name="Andrew Coe" userId="S::andrew.coe@scouts.org.uk::08964ec2-c859-49fa-b904-452d3a4b7176" providerId="AD" clId="Web-{9E57C066-B074-39DA-4911-2B497D00E6BC}" dt="2024-06-26T08:54:27.154" v="495" actId="1076"/>
          <ac:picMkLst>
            <pc:docMk/>
            <pc:sldMk cId="2066436801" sldId="439"/>
            <ac:picMk id="12" creationId="{36DBD426-ECA6-DA62-41A7-B04026CFB7AA}"/>
          </ac:picMkLst>
        </pc:picChg>
        <pc:picChg chg="add del mod modCrop">
          <ac:chgData name="Andrew Coe" userId="S::andrew.coe@scouts.org.uk::08964ec2-c859-49fa-b904-452d3a4b7176" providerId="AD" clId="Web-{9E57C066-B074-39DA-4911-2B497D00E6BC}" dt="2024-06-26T08:56:57.877" v="505"/>
          <ac:picMkLst>
            <pc:docMk/>
            <pc:sldMk cId="2066436801" sldId="439"/>
            <ac:picMk id="14" creationId="{1A04F7AB-54B1-4DD1-DE09-3F2884CE382D}"/>
          </ac:picMkLst>
        </pc:picChg>
        <pc:picChg chg="add mod modCrop">
          <ac:chgData name="Andrew Coe" userId="S::andrew.coe@scouts.org.uk::08964ec2-c859-49fa-b904-452d3a4b7176" providerId="AD" clId="Web-{9E57C066-B074-39DA-4911-2B497D00E6BC}" dt="2024-06-26T08:59:27.023" v="522" actId="14100"/>
          <ac:picMkLst>
            <pc:docMk/>
            <pc:sldMk cId="2066436801" sldId="439"/>
            <ac:picMk id="15" creationId="{686CAC64-3F8B-7B8C-0019-3968881AFCE4}"/>
          </ac:picMkLst>
        </pc:picChg>
      </pc:sldChg>
    </pc:docChg>
  </pc:docChgLst>
  <pc:docChgLst>
    <pc:chgData name="Andrew Coe" userId="S::andrew.coe@scouts.org.uk::08964ec2-c859-49fa-b904-452d3a4b7176" providerId="AD" clId="Web-{341DE0BC-5F94-144F-B514-D695FFEF6D7F}"/>
    <pc:docChg chg="addSld delSld modSld sldOrd">
      <pc:chgData name="Andrew Coe" userId="S::andrew.coe@scouts.org.uk::08964ec2-c859-49fa-b904-452d3a4b7176" providerId="AD" clId="Web-{341DE0BC-5F94-144F-B514-D695FFEF6D7F}" dt="2024-06-26T09:24:30.020" v="443" actId="14100"/>
      <pc:docMkLst>
        <pc:docMk/>
      </pc:docMkLst>
      <pc:sldChg chg="del">
        <pc:chgData name="Andrew Coe" userId="S::andrew.coe@scouts.org.uk::08964ec2-c859-49fa-b904-452d3a4b7176" providerId="AD" clId="Web-{341DE0BC-5F94-144F-B514-D695FFEF6D7F}" dt="2024-06-26T09:17:01.884" v="11"/>
        <pc:sldMkLst>
          <pc:docMk/>
          <pc:sldMk cId="3674119691" sldId="414"/>
        </pc:sldMkLst>
      </pc:sldChg>
      <pc:sldChg chg="addSp delSp modSp">
        <pc:chgData name="Andrew Coe" userId="S::andrew.coe@scouts.org.uk::08964ec2-c859-49fa-b904-452d3a4b7176" providerId="AD" clId="Web-{341DE0BC-5F94-144F-B514-D695FFEF6D7F}" dt="2024-06-26T09:24:30.020" v="443" actId="14100"/>
        <pc:sldMkLst>
          <pc:docMk/>
          <pc:sldMk cId="1769428109" sldId="438"/>
        </pc:sldMkLst>
        <pc:spChg chg="mod">
          <ac:chgData name="Andrew Coe" userId="S::andrew.coe@scouts.org.uk::08964ec2-c859-49fa-b904-452d3a4b7176" providerId="AD" clId="Web-{341DE0BC-5F94-144F-B514-D695FFEF6D7F}" dt="2024-06-26T09:23:48.925" v="440" actId="20577"/>
          <ac:spMkLst>
            <pc:docMk/>
            <pc:sldMk cId="1769428109" sldId="438"/>
            <ac:spMk id="3" creationId="{70C7BBBE-EA02-8341-A8EF-960B935FEFEC}"/>
          </ac:spMkLst>
        </pc:spChg>
        <pc:picChg chg="del">
          <ac:chgData name="Andrew Coe" userId="S::andrew.coe@scouts.org.uk::08964ec2-c859-49fa-b904-452d3a4b7176" providerId="AD" clId="Web-{341DE0BC-5F94-144F-B514-D695FFEF6D7F}" dt="2024-06-26T09:15:26.037" v="0"/>
          <ac:picMkLst>
            <pc:docMk/>
            <pc:sldMk cId="1769428109" sldId="438"/>
            <ac:picMk id="2" creationId="{538A44E1-C2F3-EEB2-4583-CBB67582327F}"/>
          </ac:picMkLst>
        </pc:picChg>
        <pc:picChg chg="del">
          <ac:chgData name="Andrew Coe" userId="S::andrew.coe@scouts.org.uk::08964ec2-c859-49fa-b904-452d3a4b7176" providerId="AD" clId="Web-{341DE0BC-5F94-144F-B514-D695FFEF6D7F}" dt="2024-06-26T09:15:27.272" v="1"/>
          <ac:picMkLst>
            <pc:docMk/>
            <pc:sldMk cId="1769428109" sldId="438"/>
            <ac:picMk id="4" creationId="{BBBB2D94-CAB6-005E-FC89-03DF4507BE0A}"/>
          </ac:picMkLst>
        </pc:picChg>
        <pc:picChg chg="add del mod">
          <ac:chgData name="Andrew Coe" userId="S::andrew.coe@scouts.org.uk::08964ec2-c859-49fa-b904-452d3a4b7176" providerId="AD" clId="Web-{341DE0BC-5F94-144F-B514-D695FFEF6D7F}" dt="2024-06-26T09:16:40.133" v="8"/>
          <ac:picMkLst>
            <pc:docMk/>
            <pc:sldMk cId="1769428109" sldId="438"/>
            <ac:picMk id="5" creationId="{D591F116-584B-051C-2B96-282E54E036CA}"/>
          </ac:picMkLst>
        </pc:picChg>
        <pc:picChg chg="add mod">
          <ac:chgData name="Andrew Coe" userId="S::andrew.coe@scouts.org.uk::08964ec2-c859-49fa-b904-452d3a4b7176" providerId="AD" clId="Web-{341DE0BC-5F94-144F-B514-D695FFEF6D7F}" dt="2024-06-26T09:24:30.020" v="443" actId="14100"/>
          <ac:picMkLst>
            <pc:docMk/>
            <pc:sldMk cId="1769428109" sldId="438"/>
            <ac:picMk id="6" creationId="{4902F46B-42BB-0A82-4332-45DC9366ADBB}"/>
          </ac:picMkLst>
        </pc:picChg>
      </pc:sldChg>
      <pc:sldChg chg="addSp modSp add ord replId">
        <pc:chgData name="Andrew Coe" userId="S::andrew.coe@scouts.org.uk::08964ec2-c859-49fa-b904-452d3a4b7176" providerId="AD" clId="Web-{341DE0BC-5F94-144F-B514-D695FFEF6D7F}" dt="2024-06-26T09:21:31.578" v="274" actId="1076"/>
        <pc:sldMkLst>
          <pc:docMk/>
          <pc:sldMk cId="4228548955" sldId="440"/>
        </pc:sldMkLst>
        <pc:spChg chg="mod">
          <ac:chgData name="Andrew Coe" userId="S::andrew.coe@scouts.org.uk::08964ec2-c859-49fa-b904-452d3a4b7176" providerId="AD" clId="Web-{341DE0BC-5F94-144F-B514-D695FFEF6D7F}" dt="2024-06-26T09:21:15.030" v="271" actId="1076"/>
          <ac:spMkLst>
            <pc:docMk/>
            <pc:sldMk cId="4228548955" sldId="440"/>
            <ac:spMk id="3" creationId="{70C7BBBE-EA02-8341-A8EF-960B935FEFEC}"/>
          </ac:spMkLst>
        </pc:spChg>
        <pc:picChg chg="add mod">
          <ac:chgData name="Andrew Coe" userId="S::andrew.coe@scouts.org.uk::08964ec2-c859-49fa-b904-452d3a4b7176" providerId="AD" clId="Web-{341DE0BC-5F94-144F-B514-D695FFEF6D7F}" dt="2024-06-26T09:21:31.578" v="274" actId="1076"/>
          <ac:picMkLst>
            <pc:docMk/>
            <pc:sldMk cId="4228548955" sldId="440"/>
            <ac:picMk id="2" creationId="{7274913E-18E4-684D-DA87-1376ADE986FB}"/>
          </ac:picMkLst>
        </pc:picChg>
      </pc:sldChg>
      <pc:sldChg chg="addSp delSp modSp add replId">
        <pc:chgData name="Andrew Coe" userId="S::andrew.coe@scouts.org.uk::08964ec2-c859-49fa-b904-452d3a4b7176" providerId="AD" clId="Web-{341DE0BC-5F94-144F-B514-D695FFEF6D7F}" dt="2024-06-26T09:22:02.969" v="282"/>
        <pc:sldMkLst>
          <pc:docMk/>
          <pc:sldMk cId="2069708598" sldId="441"/>
        </pc:sldMkLst>
        <pc:spChg chg="del mod">
          <ac:chgData name="Andrew Coe" userId="S::andrew.coe@scouts.org.uk::08964ec2-c859-49fa-b904-452d3a4b7176" providerId="AD" clId="Web-{341DE0BC-5F94-144F-B514-D695FFEF6D7F}" dt="2024-06-26T09:21:42.078" v="277"/>
          <ac:spMkLst>
            <pc:docMk/>
            <pc:sldMk cId="2069708598" sldId="441"/>
            <ac:spMk id="3" creationId="{70C7BBBE-EA02-8341-A8EF-960B935FEFEC}"/>
          </ac:spMkLst>
        </pc:spChg>
        <pc:spChg chg="add del mod">
          <ac:chgData name="Andrew Coe" userId="S::andrew.coe@scouts.org.uk::08964ec2-c859-49fa-b904-452d3a4b7176" providerId="AD" clId="Web-{341DE0BC-5F94-144F-B514-D695FFEF6D7F}" dt="2024-06-26T09:22:02.969" v="282"/>
          <ac:spMkLst>
            <pc:docMk/>
            <pc:sldMk cId="2069708598" sldId="441"/>
            <ac:spMk id="5" creationId="{C015C9D3-657D-34D9-B6E2-687A29682E21}"/>
          </ac:spMkLst>
        </pc:spChg>
        <pc:spChg chg="del mod">
          <ac:chgData name="Andrew Coe" userId="S::andrew.coe@scouts.org.uk::08964ec2-c859-49fa-b904-452d3a4b7176" providerId="AD" clId="Web-{341DE0BC-5F94-144F-B514-D695FFEF6D7F}" dt="2024-06-26T09:21:59.782" v="281"/>
          <ac:spMkLst>
            <pc:docMk/>
            <pc:sldMk cId="2069708598" sldId="441"/>
            <ac:spMk id="10" creationId="{5713956E-5891-4E48-9C39-8F4832CC4B98}"/>
          </ac:spMkLst>
        </pc:spChg>
        <pc:picChg chg="mod">
          <ac:chgData name="Andrew Coe" userId="S::andrew.coe@scouts.org.uk::08964ec2-c859-49fa-b904-452d3a4b7176" providerId="AD" clId="Web-{341DE0BC-5F94-144F-B514-D695FFEF6D7F}" dt="2024-06-26T09:21:50.188" v="279" actId="1076"/>
          <ac:picMkLst>
            <pc:docMk/>
            <pc:sldMk cId="2069708598" sldId="441"/>
            <ac:picMk id="2" creationId="{7274913E-18E4-684D-DA87-1376ADE986FB}"/>
          </ac:picMkLst>
        </pc:picChg>
      </pc:sldChg>
    </pc:docChg>
  </pc:docChgLst>
  <pc:docChgLst>
    <pc:chgData name="Andrew Coe" userId="S::andrew.coe@scouts.org.uk::08964ec2-c859-49fa-b904-452d3a4b7176" providerId="AD" clId="Web-{2B7DC4DA-1A36-EB44-A1DC-180AB295CBFE}"/>
    <pc:docChg chg="addSld delSld modSld sldOrd">
      <pc:chgData name="Andrew Coe" userId="S::andrew.coe@scouts.org.uk::08964ec2-c859-49fa-b904-452d3a4b7176" providerId="AD" clId="Web-{2B7DC4DA-1A36-EB44-A1DC-180AB295CBFE}" dt="2024-06-28T14:52:14.856" v="703"/>
      <pc:docMkLst>
        <pc:docMk/>
      </pc:docMkLst>
      <pc:sldChg chg="addSp delSp modSp ord addAnim delAnim">
        <pc:chgData name="Andrew Coe" userId="S::andrew.coe@scouts.org.uk::08964ec2-c859-49fa-b904-452d3a4b7176" providerId="AD" clId="Web-{2B7DC4DA-1A36-EB44-A1DC-180AB295CBFE}" dt="2024-06-28T14:43:54.980" v="552"/>
        <pc:sldMkLst>
          <pc:docMk/>
          <pc:sldMk cId="3815584483" sldId="419"/>
        </pc:sldMkLst>
        <pc:spChg chg="add del mod">
          <ac:chgData name="Andrew Coe" userId="S::andrew.coe@scouts.org.uk::08964ec2-c859-49fa-b904-452d3a4b7176" providerId="AD" clId="Web-{2B7DC4DA-1A36-EB44-A1DC-180AB295CBFE}" dt="2024-06-28T14:31:55.784" v="109"/>
          <ac:spMkLst>
            <pc:docMk/>
            <pc:sldMk cId="3815584483" sldId="419"/>
            <ac:spMk id="2" creationId="{70C7BBBE-EA02-8341-A8EF-960B935FEFEC}"/>
          </ac:spMkLst>
        </pc:spChg>
        <pc:spChg chg="add mod">
          <ac:chgData name="Andrew Coe" userId="S::andrew.coe@scouts.org.uk::08964ec2-c859-49fa-b904-452d3a4b7176" providerId="AD" clId="Web-{2B7DC4DA-1A36-EB44-A1DC-180AB295CBFE}" dt="2024-06-28T14:32:52.676" v="126" actId="1076"/>
          <ac:spMkLst>
            <pc:docMk/>
            <pc:sldMk cId="3815584483" sldId="419"/>
            <ac:spMk id="3" creationId="{CC144DA9-5FB8-2C66-CFBF-3241E8306EE7}"/>
          </ac:spMkLst>
        </pc:spChg>
        <pc:spChg chg="del">
          <ac:chgData name="Andrew Coe" userId="S::andrew.coe@scouts.org.uk::08964ec2-c859-49fa-b904-452d3a4b7176" providerId="AD" clId="Web-{2B7DC4DA-1A36-EB44-A1DC-180AB295CBFE}" dt="2024-06-28T14:27:46.056" v="1"/>
          <ac:spMkLst>
            <pc:docMk/>
            <pc:sldMk cId="3815584483" sldId="419"/>
            <ac:spMk id="6" creationId="{289D84BB-3A9B-CD6D-57CC-4874139146FA}"/>
          </ac:spMkLst>
        </pc:spChg>
        <pc:spChg chg="mod">
          <ac:chgData name="Andrew Coe" userId="S::andrew.coe@scouts.org.uk::08964ec2-c859-49fa-b904-452d3a4b7176" providerId="AD" clId="Web-{2B7DC4DA-1A36-EB44-A1DC-180AB295CBFE}" dt="2024-06-28T14:32:22.160" v="117" actId="20577"/>
          <ac:spMkLst>
            <pc:docMk/>
            <pc:sldMk cId="3815584483" sldId="419"/>
            <ac:spMk id="8" creationId="{03C95671-FE8E-6D1F-1CDA-0831C3208CBA}"/>
          </ac:spMkLst>
        </pc:spChg>
      </pc:sldChg>
      <pc:sldChg chg="del">
        <pc:chgData name="Andrew Coe" userId="S::andrew.coe@scouts.org.uk::08964ec2-c859-49fa-b904-452d3a4b7176" providerId="AD" clId="Web-{2B7DC4DA-1A36-EB44-A1DC-180AB295CBFE}" dt="2024-06-28T14:51:09.213" v="664"/>
        <pc:sldMkLst>
          <pc:docMk/>
          <pc:sldMk cId="2857687399" sldId="420"/>
        </pc:sldMkLst>
      </pc:sldChg>
      <pc:sldChg chg="modSp del">
        <pc:chgData name="Andrew Coe" userId="S::andrew.coe@scouts.org.uk::08964ec2-c859-49fa-b904-452d3a4b7176" providerId="AD" clId="Web-{2B7DC4DA-1A36-EB44-A1DC-180AB295CBFE}" dt="2024-06-28T14:52:14.856" v="703"/>
        <pc:sldMkLst>
          <pc:docMk/>
          <pc:sldMk cId="1107387678" sldId="421"/>
        </pc:sldMkLst>
        <pc:spChg chg="mod">
          <ac:chgData name="Andrew Coe" userId="S::andrew.coe@scouts.org.uk::08964ec2-c859-49fa-b904-452d3a4b7176" providerId="AD" clId="Web-{2B7DC4DA-1A36-EB44-A1DC-180AB295CBFE}" dt="2024-06-28T14:50:46.181" v="649" actId="1076"/>
          <ac:spMkLst>
            <pc:docMk/>
            <pc:sldMk cId="1107387678" sldId="421"/>
            <ac:spMk id="3" creationId="{00000000-0000-0000-0000-000000000000}"/>
          </ac:spMkLst>
        </pc:spChg>
      </pc:sldChg>
      <pc:sldChg chg="addSp delSp modSp modNotes">
        <pc:chgData name="Andrew Coe" userId="S::andrew.coe@scouts.org.uk::08964ec2-c859-49fa-b904-452d3a4b7176" providerId="AD" clId="Web-{2B7DC4DA-1A36-EB44-A1DC-180AB295CBFE}" dt="2024-06-28T14:43:25.823" v="551"/>
        <pc:sldMkLst>
          <pc:docMk/>
          <pc:sldMk cId="2996765314" sldId="459"/>
        </pc:sldMkLst>
        <pc:spChg chg="mod">
          <ac:chgData name="Andrew Coe" userId="S::andrew.coe@scouts.org.uk::08964ec2-c859-49fa-b904-452d3a4b7176" providerId="AD" clId="Web-{2B7DC4DA-1A36-EB44-A1DC-180AB295CBFE}" dt="2024-06-28T14:37:47.905" v="198" actId="14100"/>
          <ac:spMkLst>
            <pc:docMk/>
            <pc:sldMk cId="2996765314" sldId="459"/>
            <ac:spMk id="3" creationId="{00000000-0000-0000-0000-000000000000}"/>
          </ac:spMkLst>
        </pc:spChg>
        <pc:spChg chg="add mod">
          <ac:chgData name="Andrew Coe" userId="S::andrew.coe@scouts.org.uk::08964ec2-c859-49fa-b904-452d3a4b7176" providerId="AD" clId="Web-{2B7DC4DA-1A36-EB44-A1DC-180AB295CBFE}" dt="2024-06-28T14:33:06.974" v="127"/>
          <ac:spMkLst>
            <pc:docMk/>
            <pc:sldMk cId="2996765314" sldId="459"/>
            <ac:spMk id="6" creationId="{F7859C45-C36A-1766-1085-054D3B95407B}"/>
          </ac:spMkLst>
        </pc:spChg>
        <pc:graphicFrameChg chg="add mod modGraphic">
          <ac:chgData name="Andrew Coe" userId="S::andrew.coe@scouts.org.uk::08964ec2-c859-49fa-b904-452d3a4b7176" providerId="AD" clId="Web-{2B7DC4DA-1A36-EB44-A1DC-180AB295CBFE}" dt="2024-06-28T14:40:15.222" v="377"/>
          <ac:graphicFrameMkLst>
            <pc:docMk/>
            <pc:sldMk cId="2996765314" sldId="459"/>
            <ac:graphicFrameMk id="7" creationId="{C746271E-A718-AB7E-2697-2F459EC972CB}"/>
          </ac:graphicFrameMkLst>
        </pc:graphicFrameChg>
        <pc:picChg chg="del">
          <ac:chgData name="Andrew Coe" userId="S::andrew.coe@scouts.org.uk::08964ec2-c859-49fa-b904-452d3a4b7176" providerId="AD" clId="Web-{2B7DC4DA-1A36-EB44-A1DC-180AB295CBFE}" dt="2024-06-28T14:33:06.974" v="127"/>
          <ac:picMkLst>
            <pc:docMk/>
            <pc:sldMk cId="2996765314" sldId="459"/>
            <ac:picMk id="5" creationId="{00000000-0000-0000-0000-000000000000}"/>
          </ac:picMkLst>
        </pc:picChg>
      </pc:sldChg>
      <pc:sldChg chg="delSp modSp add ord replId">
        <pc:chgData name="Andrew Coe" userId="S::andrew.coe@scouts.org.uk::08964ec2-c859-49fa-b904-452d3a4b7176" providerId="AD" clId="Web-{2B7DC4DA-1A36-EB44-A1DC-180AB295CBFE}" dt="2024-06-28T14:49:56.773" v="621" actId="20577"/>
        <pc:sldMkLst>
          <pc:docMk/>
          <pc:sldMk cId="693763766" sldId="460"/>
        </pc:sldMkLst>
        <pc:spChg chg="mod">
          <ac:chgData name="Andrew Coe" userId="S::andrew.coe@scouts.org.uk::08964ec2-c859-49fa-b904-452d3a4b7176" providerId="AD" clId="Web-{2B7DC4DA-1A36-EB44-A1DC-180AB295CBFE}" dt="2024-06-28T14:49:56.773" v="621" actId="20577"/>
          <ac:spMkLst>
            <pc:docMk/>
            <pc:sldMk cId="693763766" sldId="460"/>
            <ac:spMk id="3" creationId="{70C7BBBE-EA02-8341-A8EF-960B935FEFEC}"/>
          </ac:spMkLst>
        </pc:spChg>
        <pc:picChg chg="del">
          <ac:chgData name="Andrew Coe" userId="S::andrew.coe@scouts.org.uk::08964ec2-c859-49fa-b904-452d3a4b7176" providerId="AD" clId="Web-{2B7DC4DA-1A36-EB44-A1DC-180AB295CBFE}" dt="2024-06-28T14:47:24.018" v="555"/>
          <ac:picMkLst>
            <pc:docMk/>
            <pc:sldMk cId="693763766" sldId="460"/>
            <ac:picMk id="2" creationId="{7274913E-18E4-684D-DA87-1376ADE986FB}"/>
          </ac:picMkLst>
        </pc:picChg>
      </pc:sldChg>
      <pc:sldChg chg="modSp add replId">
        <pc:chgData name="Andrew Coe" userId="S::andrew.coe@scouts.org.uk::08964ec2-c859-49fa-b904-452d3a4b7176" providerId="AD" clId="Web-{2B7DC4DA-1A36-EB44-A1DC-180AB295CBFE}" dt="2024-06-28T14:52:10.059" v="702" actId="20577"/>
        <pc:sldMkLst>
          <pc:docMk/>
          <pc:sldMk cId="13283020" sldId="461"/>
        </pc:sldMkLst>
        <pc:spChg chg="mod">
          <ac:chgData name="Andrew Coe" userId="S::andrew.coe@scouts.org.uk::08964ec2-c859-49fa-b904-452d3a4b7176" providerId="AD" clId="Web-{2B7DC4DA-1A36-EB44-A1DC-180AB295CBFE}" dt="2024-06-28T14:52:10.059" v="702" actId="20577"/>
          <ac:spMkLst>
            <pc:docMk/>
            <pc:sldMk cId="13283020" sldId="461"/>
            <ac:spMk id="3" creationId="{70C7BBBE-EA02-8341-A8EF-960B935FEFEC}"/>
          </ac:spMkLst>
        </pc:spChg>
      </pc:sldChg>
    </pc:docChg>
  </pc:docChgLst>
  <pc:docChgLst>
    <pc:chgData name="Andrew Coe" userId="S::andrew.coe@scouts.org.uk::08964ec2-c859-49fa-b904-452d3a4b7176" providerId="AD" clId="Web-{66E693CF-4B8B-E489-5DEB-53BAEAE5E9A1}"/>
    <pc:docChg chg="addSld delSld modSld">
      <pc:chgData name="Andrew Coe" userId="S::andrew.coe@scouts.org.uk::08964ec2-c859-49fa-b904-452d3a4b7176" providerId="AD" clId="Web-{66E693CF-4B8B-E489-5DEB-53BAEAE5E9A1}" dt="2024-06-28T14:27:24.101" v="31" actId="20577"/>
      <pc:docMkLst>
        <pc:docMk/>
      </pc:docMkLst>
      <pc:sldChg chg="addSp delSp modSp">
        <pc:chgData name="Andrew Coe" userId="S::andrew.coe@scouts.org.uk::08964ec2-c859-49fa-b904-452d3a4b7176" providerId="AD" clId="Web-{66E693CF-4B8B-E489-5DEB-53BAEAE5E9A1}" dt="2024-06-28T14:27:24.101" v="31" actId="20577"/>
        <pc:sldMkLst>
          <pc:docMk/>
          <pc:sldMk cId="3815584483" sldId="419"/>
        </pc:sldMkLst>
        <pc:spChg chg="del mod">
          <ac:chgData name="Andrew Coe" userId="S::andrew.coe@scouts.org.uk::08964ec2-c859-49fa-b904-452d3a4b7176" providerId="AD" clId="Web-{66E693CF-4B8B-E489-5DEB-53BAEAE5E9A1}" dt="2024-06-28T14:26:35.051" v="5"/>
          <ac:spMkLst>
            <pc:docMk/>
            <pc:sldMk cId="3815584483" sldId="419"/>
            <ac:spMk id="3" creationId="{00000000-0000-0000-0000-000000000000}"/>
          </ac:spMkLst>
        </pc:spChg>
        <pc:spChg chg="mod">
          <ac:chgData name="Andrew Coe" userId="S::andrew.coe@scouts.org.uk::08964ec2-c859-49fa-b904-452d3a4b7176" providerId="AD" clId="Web-{66E693CF-4B8B-E489-5DEB-53BAEAE5E9A1}" dt="2024-06-28T14:26:45.286" v="12" actId="14100"/>
          <ac:spMkLst>
            <pc:docMk/>
            <pc:sldMk cId="3815584483" sldId="419"/>
            <ac:spMk id="4" creationId="{00000000-0000-0000-0000-000000000000}"/>
          </ac:spMkLst>
        </pc:spChg>
        <pc:spChg chg="add mod">
          <ac:chgData name="Andrew Coe" userId="S::andrew.coe@scouts.org.uk::08964ec2-c859-49fa-b904-452d3a4b7176" providerId="AD" clId="Web-{66E693CF-4B8B-E489-5DEB-53BAEAE5E9A1}" dt="2024-06-28T14:26:35.051" v="5"/>
          <ac:spMkLst>
            <pc:docMk/>
            <pc:sldMk cId="3815584483" sldId="419"/>
            <ac:spMk id="6" creationId="{289D84BB-3A9B-CD6D-57CC-4874139146FA}"/>
          </ac:spMkLst>
        </pc:spChg>
        <pc:spChg chg="add mod">
          <ac:chgData name="Andrew Coe" userId="S::andrew.coe@scouts.org.uk::08964ec2-c859-49fa-b904-452d3a4b7176" providerId="AD" clId="Web-{66E693CF-4B8B-E489-5DEB-53BAEAE5E9A1}" dt="2024-06-28T14:27:24.101" v="31" actId="20577"/>
          <ac:spMkLst>
            <pc:docMk/>
            <pc:sldMk cId="3815584483" sldId="419"/>
            <ac:spMk id="8" creationId="{03C95671-FE8E-6D1F-1CDA-0831C3208CBA}"/>
          </ac:spMkLst>
        </pc:spChg>
      </pc:sldChg>
      <pc:sldChg chg="del">
        <pc:chgData name="Andrew Coe" userId="S::andrew.coe@scouts.org.uk::08964ec2-c859-49fa-b904-452d3a4b7176" providerId="AD" clId="Web-{66E693CF-4B8B-E489-5DEB-53BAEAE5E9A1}" dt="2024-06-26T13:02:54.779" v="0"/>
        <pc:sldMkLst>
          <pc:docMk/>
          <pc:sldMk cId="2495053854" sldId="422"/>
        </pc:sldMkLst>
      </pc:sldChg>
      <pc:sldChg chg="add">
        <pc:chgData name="Andrew Coe" userId="S::andrew.coe@scouts.org.uk::08964ec2-c859-49fa-b904-452d3a4b7176" providerId="AD" clId="Web-{66E693CF-4B8B-E489-5DEB-53BAEAE5E9A1}" dt="2024-06-26T13:02:59.388" v="1"/>
        <pc:sldMkLst>
          <pc:docMk/>
          <pc:sldMk cId="3385318631" sldId="458"/>
        </pc:sldMkLst>
      </pc:sldChg>
      <pc:sldChg chg="add replId">
        <pc:chgData name="Andrew Coe" userId="S::andrew.coe@scouts.org.uk::08964ec2-c859-49fa-b904-452d3a4b7176" providerId="AD" clId="Web-{66E693CF-4B8B-E489-5DEB-53BAEAE5E9A1}" dt="2024-06-28T14:26:29.192" v="4"/>
        <pc:sldMkLst>
          <pc:docMk/>
          <pc:sldMk cId="2996765314" sldId="45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A3D5C053-3F8B-CD40-A43C-512BDE222008}"/>
              </a:ext>
            </a:extLst>
          </p:cNvPr>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4306B1FF-17A9-AB41-8983-D0413A5C2537}"/>
              </a:ext>
            </a:extLst>
          </p:cNvPr>
          <p:cNvSpPr>
            <a:spLocks noGrp="1"/>
          </p:cNvSpPr>
          <p:nvPr>
            <p:ph type="dt" sz="quarter" idx="1"/>
          </p:nvPr>
        </p:nvSpPr>
        <p:spPr>
          <a:xfrm>
            <a:off x="9207500" y="0"/>
            <a:ext cx="7045325" cy="458788"/>
          </a:xfrm>
          <a:prstGeom prst="rect">
            <a:avLst/>
          </a:prstGeom>
        </p:spPr>
        <p:txBody>
          <a:bodyPr vert="horz" lIns="91440" tIns="45720" rIns="91440" bIns="45720" rtlCol="0"/>
          <a:lstStyle>
            <a:lvl1pPr algn="r">
              <a:defRPr sz="1200"/>
            </a:lvl1pPr>
          </a:lstStyle>
          <a:p>
            <a:fld id="{DA0F7B38-6211-B04F-B3CE-77AE137F1073}" type="datetimeFigureOut">
              <a:rPr lang="en-US" smtClean="0"/>
              <a:t>8/29/2024</a:t>
            </a:fld>
            <a:endParaRPr lang="en-US"/>
          </a:p>
        </p:txBody>
      </p:sp>
      <p:sp>
        <p:nvSpPr>
          <p:cNvPr id="4" name="Footer Placeholder 3">
            <a:extLst>
              <a:ext uri="{FF2B5EF4-FFF2-40B4-BE49-F238E27FC236}">
                <a16:creationId xmlns:a16="http://schemas.microsoft.com/office/drawing/2014/main" xmlns="" id="{DA4E82B7-C9A3-CF4E-A2B9-1797D692DE11}"/>
              </a:ext>
            </a:extLst>
          </p:cNvPr>
          <p:cNvSpPr>
            <a:spLocks noGrp="1"/>
          </p:cNvSpPr>
          <p:nvPr>
            <p:ph type="ftr" sz="quarter" idx="2"/>
          </p:nvPr>
        </p:nvSpPr>
        <p:spPr>
          <a:xfrm>
            <a:off x="0" y="8685213"/>
            <a:ext cx="7043738"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1F8C92CB-7443-1749-ACD9-6C4D06D2DB46}"/>
              </a:ext>
            </a:extLst>
          </p:cNvPr>
          <p:cNvSpPr>
            <a:spLocks noGrp="1"/>
          </p:cNvSpPr>
          <p:nvPr>
            <p:ph type="sldNum" sz="quarter" idx="3"/>
          </p:nvPr>
        </p:nvSpPr>
        <p:spPr>
          <a:xfrm>
            <a:off x="9207500" y="8685213"/>
            <a:ext cx="7045325" cy="458787"/>
          </a:xfrm>
          <a:prstGeom prst="rect">
            <a:avLst/>
          </a:prstGeom>
        </p:spPr>
        <p:txBody>
          <a:bodyPr vert="horz" lIns="91440" tIns="45720" rIns="91440" bIns="45720" rtlCol="0" anchor="b"/>
          <a:lstStyle>
            <a:lvl1pPr algn="r">
              <a:defRPr sz="1200"/>
            </a:lvl1pPr>
          </a:lstStyle>
          <a:p>
            <a:fld id="{DCE35A11-ADAB-8B45-B991-800FB540D16E}" type="slidenum">
              <a:rPr lang="en-US" smtClean="0"/>
              <a:t>‹#›</a:t>
            </a:fld>
            <a:endParaRPr lang="en-US"/>
          </a:p>
        </p:txBody>
      </p:sp>
    </p:spTree>
    <p:extLst>
      <p:ext uri="{BB962C8B-B14F-4D97-AF65-F5344CB8AC3E}">
        <p14:creationId xmlns:p14="http://schemas.microsoft.com/office/powerpoint/2010/main" val="1595851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atin typeface="Nunito Sans" panose="00000500000000000000" pitchFamily="2" charset="0"/>
              </a:defRPr>
            </a:lvl1pPr>
          </a:lstStyle>
          <a:p>
            <a:endParaRPr lang="en-GB"/>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29/08/2024</a:t>
            </a:fld>
            <a:endParaRPr lang="en-GB"/>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couts.org.uk/activitie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couts.org.uk/activiti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you need to change the background please</a:t>
            </a:r>
            <a:r>
              <a:rPr lang="en-GB" baseline="0" dirty="0" smtClean="0"/>
              <a:t> follow these instructions:</a:t>
            </a:r>
          </a:p>
          <a:p>
            <a:endParaRPr lang="en-GB" baseline="0" dirty="0" smtClean="0"/>
          </a:p>
          <a:p>
            <a:r>
              <a:rPr lang="en-GB" sz="900" b="0" i="0" kern="1200" dirty="0" smtClean="0">
                <a:solidFill>
                  <a:schemeClr val="tx1"/>
                </a:solidFill>
                <a:effectLst/>
                <a:latin typeface="Nunito Sans" panose="00000500000000000000" pitchFamily="2" charset="0"/>
                <a:ea typeface="+mn-ea"/>
                <a:cs typeface="+mn-cs"/>
              </a:rPr>
              <a:t>1. On your Windows tablet, tap the </a:t>
            </a:r>
            <a:r>
              <a:rPr lang="en-GB" sz="900" b="1" i="0" kern="1200" dirty="0" smtClean="0">
                <a:solidFill>
                  <a:schemeClr val="tx1"/>
                </a:solidFill>
                <a:effectLst/>
                <a:latin typeface="Nunito Sans" panose="00000500000000000000" pitchFamily="2" charset="0"/>
                <a:ea typeface="+mn-ea"/>
                <a:cs typeface="+mn-cs"/>
              </a:rPr>
              <a:t>Design</a:t>
            </a:r>
            <a:r>
              <a:rPr lang="en-GB" sz="900" b="0" i="0" kern="1200" dirty="0" smtClean="0">
                <a:solidFill>
                  <a:schemeClr val="tx1"/>
                </a:solidFill>
                <a:effectLst/>
                <a:latin typeface="Nunito Sans" panose="00000500000000000000" pitchFamily="2" charset="0"/>
                <a:ea typeface="+mn-ea"/>
                <a:cs typeface="+mn-cs"/>
              </a:rPr>
              <a:t> tab.</a:t>
            </a:r>
          </a:p>
          <a:p>
            <a:r>
              <a:rPr lang="en-GB" sz="900" b="0" i="0" kern="1200" dirty="0" smtClean="0">
                <a:solidFill>
                  <a:schemeClr val="tx1"/>
                </a:solidFill>
                <a:effectLst/>
                <a:latin typeface="Nunito Sans" panose="00000500000000000000" pitchFamily="2" charset="0"/>
                <a:ea typeface="+mn-ea"/>
                <a:cs typeface="+mn-cs"/>
              </a:rPr>
              <a:t>2. On your Windows phone, open the slide for editing (either by double-tapping it or by tapping it and then tapping </a:t>
            </a:r>
            <a:r>
              <a:rPr lang="en-GB" sz="900" b="1" i="0" kern="1200" dirty="0" smtClean="0">
                <a:solidFill>
                  <a:schemeClr val="tx1"/>
                </a:solidFill>
                <a:effectLst/>
                <a:latin typeface="Nunito Sans" panose="00000500000000000000" pitchFamily="2" charset="0"/>
                <a:ea typeface="+mn-ea"/>
                <a:cs typeface="+mn-cs"/>
              </a:rPr>
              <a:t>Edit</a:t>
            </a:r>
            <a:r>
              <a:rPr lang="en-GB" sz="900" b="0" i="0" kern="1200" dirty="0" smtClean="0">
                <a:solidFill>
                  <a:schemeClr val="tx1"/>
                </a:solidFill>
                <a:effectLst/>
                <a:latin typeface="Nunito Sans" panose="00000500000000000000" pitchFamily="2" charset="0"/>
                <a:ea typeface="+mn-ea"/>
                <a:cs typeface="+mn-cs"/>
              </a:rPr>
              <a:t>). Tap </a:t>
            </a:r>
            <a:r>
              <a:rPr lang="en-GB" sz="900" b="1" i="0" kern="1200" dirty="0" smtClean="0">
                <a:solidFill>
                  <a:schemeClr val="tx1"/>
                </a:solidFill>
                <a:effectLst/>
                <a:latin typeface="Nunito Sans" panose="00000500000000000000" pitchFamily="2" charset="0"/>
                <a:ea typeface="+mn-ea"/>
                <a:cs typeface="+mn-cs"/>
              </a:rPr>
              <a:t>More</a:t>
            </a:r>
            <a:r>
              <a:rPr lang="en-GB" sz="900" b="0" i="0" kern="1200" dirty="0" smtClean="0">
                <a:solidFill>
                  <a:schemeClr val="tx1"/>
                </a:solidFill>
                <a:effectLst/>
                <a:latin typeface="Nunito Sans" panose="00000500000000000000" pitchFamily="2" charset="0"/>
                <a:ea typeface="+mn-ea"/>
                <a:cs typeface="+mn-cs"/>
              </a:rPr>
              <a:t>  at the bottom of your screen, tap </a:t>
            </a:r>
            <a:r>
              <a:rPr lang="en-GB" sz="900" b="1" i="0" kern="1200" dirty="0" smtClean="0">
                <a:solidFill>
                  <a:schemeClr val="tx1"/>
                </a:solidFill>
                <a:effectLst/>
                <a:latin typeface="Nunito Sans" panose="00000500000000000000" pitchFamily="2" charset="0"/>
                <a:ea typeface="+mn-ea"/>
                <a:cs typeface="+mn-cs"/>
              </a:rPr>
              <a:t>Home</a:t>
            </a:r>
            <a:r>
              <a:rPr lang="en-GB" sz="900" b="0" i="0" kern="1200" dirty="0" smtClean="0">
                <a:solidFill>
                  <a:schemeClr val="tx1"/>
                </a:solidFill>
                <a:effectLst/>
                <a:latin typeface="Nunito Sans" panose="00000500000000000000" pitchFamily="2" charset="0"/>
                <a:ea typeface="+mn-ea"/>
                <a:cs typeface="+mn-cs"/>
              </a:rPr>
              <a:t>, and then tap </a:t>
            </a:r>
            <a:r>
              <a:rPr lang="en-GB" sz="900" b="1" i="0" kern="1200" dirty="0" smtClean="0">
                <a:solidFill>
                  <a:schemeClr val="tx1"/>
                </a:solidFill>
                <a:effectLst/>
                <a:latin typeface="Nunito Sans" panose="00000500000000000000" pitchFamily="2" charset="0"/>
                <a:ea typeface="+mn-ea"/>
                <a:cs typeface="+mn-cs"/>
              </a:rPr>
              <a:t>Design</a:t>
            </a:r>
            <a:r>
              <a:rPr lang="en-GB" sz="900" b="0" i="0" kern="1200" dirty="0" smtClean="0">
                <a:solidFill>
                  <a:schemeClr val="tx1"/>
                </a:solidFill>
                <a:effectLst/>
                <a:latin typeface="Nunito Sans" panose="00000500000000000000" pitchFamily="2" charset="0"/>
                <a:ea typeface="+mn-ea"/>
                <a:cs typeface="+mn-cs"/>
              </a:rPr>
              <a:t>.</a:t>
            </a:r>
          </a:p>
          <a:p>
            <a:r>
              <a:rPr lang="en-GB" sz="900" b="0" i="0" kern="1200" dirty="0" smtClean="0">
                <a:solidFill>
                  <a:schemeClr val="tx1"/>
                </a:solidFill>
                <a:effectLst/>
                <a:latin typeface="Nunito Sans" panose="00000500000000000000" pitchFamily="2" charset="0"/>
                <a:ea typeface="+mn-ea"/>
                <a:cs typeface="+mn-cs"/>
              </a:rPr>
              <a:t>3. Tap </a:t>
            </a:r>
            <a:r>
              <a:rPr lang="en-GB" sz="900" b="1" i="0" kern="1200" dirty="0" smtClean="0">
                <a:solidFill>
                  <a:schemeClr val="tx1"/>
                </a:solidFill>
                <a:effectLst/>
                <a:latin typeface="Nunito Sans" panose="00000500000000000000" pitchFamily="2" charset="0"/>
                <a:ea typeface="+mn-ea"/>
                <a:cs typeface="+mn-cs"/>
              </a:rPr>
              <a:t>Format Background</a:t>
            </a:r>
            <a:r>
              <a:rPr lang="en-GB" sz="900" b="0" i="0" kern="1200" dirty="0" smtClean="0">
                <a:solidFill>
                  <a:schemeClr val="tx1"/>
                </a:solidFill>
                <a:effectLst/>
                <a:latin typeface="Nunito Sans" panose="00000500000000000000" pitchFamily="2" charset="0"/>
                <a:ea typeface="+mn-ea"/>
                <a:cs typeface="+mn-cs"/>
              </a:rPr>
              <a:t>.</a:t>
            </a:r>
          </a:p>
          <a:p>
            <a:r>
              <a:rPr lang="en-GB" sz="900" b="0" i="0" kern="1200" dirty="0" smtClean="0">
                <a:solidFill>
                  <a:schemeClr val="tx1"/>
                </a:solidFill>
                <a:effectLst/>
                <a:latin typeface="Nunito Sans" panose="00000500000000000000" pitchFamily="2" charset="0"/>
                <a:ea typeface="+mn-ea"/>
                <a:cs typeface="+mn-cs"/>
              </a:rPr>
              <a:t>4.</a:t>
            </a:r>
            <a:r>
              <a:rPr lang="en-GB" sz="900" b="0" i="0" kern="1200" baseline="0" dirty="0" smtClean="0">
                <a:solidFill>
                  <a:schemeClr val="tx1"/>
                </a:solidFill>
                <a:effectLst/>
                <a:latin typeface="Nunito Sans" panose="00000500000000000000" pitchFamily="2" charset="0"/>
                <a:ea typeface="+mn-ea"/>
                <a:cs typeface="+mn-cs"/>
              </a:rPr>
              <a:t> </a:t>
            </a:r>
            <a:r>
              <a:rPr lang="en-GB" sz="900" b="0" i="0" kern="1200" dirty="0" smtClean="0">
                <a:solidFill>
                  <a:schemeClr val="tx1"/>
                </a:solidFill>
                <a:effectLst/>
                <a:latin typeface="Nunito Sans" panose="00000500000000000000" pitchFamily="2" charset="0"/>
                <a:ea typeface="+mn-ea"/>
                <a:cs typeface="+mn-cs"/>
              </a:rPr>
              <a:t>You will see the background colours divided into </a:t>
            </a:r>
            <a:r>
              <a:rPr lang="en-GB" sz="900" b="1" i="0" kern="1200" dirty="0" smtClean="0">
                <a:solidFill>
                  <a:schemeClr val="tx1"/>
                </a:solidFill>
                <a:effectLst/>
                <a:latin typeface="Nunito Sans" panose="00000500000000000000" pitchFamily="2" charset="0"/>
                <a:ea typeface="+mn-ea"/>
                <a:cs typeface="+mn-cs"/>
              </a:rPr>
              <a:t>Theme Colours</a:t>
            </a:r>
            <a:r>
              <a:rPr lang="en-GB" sz="900" b="0" i="0" kern="1200" dirty="0" smtClean="0">
                <a:solidFill>
                  <a:schemeClr val="tx1"/>
                </a:solidFill>
                <a:effectLst/>
                <a:latin typeface="Nunito Sans" panose="00000500000000000000" pitchFamily="2" charset="0"/>
                <a:ea typeface="+mn-ea"/>
                <a:cs typeface="+mn-cs"/>
              </a:rPr>
              <a:t> and </a:t>
            </a:r>
            <a:r>
              <a:rPr lang="en-GB" sz="900" b="1" i="0" kern="1200" dirty="0" smtClean="0">
                <a:solidFill>
                  <a:schemeClr val="tx1"/>
                </a:solidFill>
                <a:effectLst/>
                <a:latin typeface="Nunito Sans" panose="00000500000000000000" pitchFamily="2" charset="0"/>
                <a:ea typeface="+mn-ea"/>
                <a:cs typeface="+mn-cs"/>
              </a:rPr>
              <a:t>Standard Colours</a:t>
            </a:r>
            <a:r>
              <a:rPr lang="en-GB" sz="900" b="0" i="0" kern="1200" dirty="0" smtClean="0">
                <a:solidFill>
                  <a:schemeClr val="tx1"/>
                </a:solidFill>
                <a:effectLst/>
                <a:latin typeface="Nunito Sans" panose="00000500000000000000" pitchFamily="2" charset="0"/>
                <a:ea typeface="+mn-ea"/>
                <a:cs typeface="+mn-cs"/>
              </a:rPr>
              <a:t>. Theme colours coordinate with the theme you selected previously. You can select a solid colour or colour gradient.</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2002424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latin typeface="Nunito Sans" panose="00000500000000000000" pitchFamily="2" charset="0"/>
              </a:rPr>
              <a:t>Ideas that could come out of this are:</a:t>
            </a:r>
          </a:p>
          <a:p>
            <a:pPr marL="171450" indent="-171450">
              <a:buFont typeface="Arial" panose="020B0604020202020204" pitchFamily="34" charset="0"/>
              <a:buChar char="•"/>
            </a:pPr>
            <a:r>
              <a:rPr lang="en-GB" b="0" i="0" dirty="0">
                <a:solidFill>
                  <a:srgbClr val="333333"/>
                </a:solidFill>
                <a:effectLst/>
                <a:latin typeface="Nunito Sans" panose="00000500000000000000" pitchFamily="2" charset="0"/>
              </a:rPr>
              <a:t>Run a focus group of Patrol Leader, Sixers and Seconders</a:t>
            </a:r>
            <a:r>
              <a:rPr lang="en-GB" b="0" i="0" dirty="0">
                <a:solidFill>
                  <a:srgbClr val="404040"/>
                </a:solidFill>
                <a:effectLst/>
                <a:highlight>
                  <a:srgbClr val="FFFFFF"/>
                </a:highlight>
                <a:latin typeface="Nunito Sans" panose="00000500000000000000" pitchFamily="2" charset="0"/>
              </a:rPr>
              <a:t> asking for ideas on what they would like to do.</a:t>
            </a:r>
          </a:p>
          <a:p>
            <a:pPr marL="171450" indent="-171450">
              <a:buFont typeface="Arial" panose="020B0604020202020204" pitchFamily="34" charset="0"/>
              <a:buChar char="•"/>
            </a:pPr>
            <a:r>
              <a:rPr lang="en-GB" b="0" i="0" dirty="0">
                <a:solidFill>
                  <a:srgbClr val="404040"/>
                </a:solidFill>
                <a:effectLst/>
                <a:highlight>
                  <a:srgbClr val="FFFFFF"/>
                </a:highlight>
                <a:latin typeface="Nunito Sans" panose="00000500000000000000" pitchFamily="2" charset="0"/>
              </a:rPr>
              <a:t>Split the section into groups and ask them to generate ideas for a camp or day out on the flipchart. They can then present them back to the group</a:t>
            </a:r>
          </a:p>
        </p:txBody>
      </p:sp>
      <p:sp>
        <p:nvSpPr>
          <p:cNvPr id="4" name="Slide Number Placeholder 3"/>
          <p:cNvSpPr>
            <a:spLocks noGrp="1"/>
          </p:cNvSpPr>
          <p:nvPr>
            <p:ph type="sldNum" sz="quarter" idx="5"/>
          </p:nvPr>
        </p:nvSpPr>
        <p:spPr/>
        <p:txBody>
          <a:bodyPr/>
          <a:lstStyle/>
          <a:p>
            <a:fld id="{DC81CCE8-8669-844C-8A1E-83EDDE9464AC}" type="slidenum">
              <a:rPr lang="en-GB" smtClean="0"/>
              <a:pPr/>
              <a:t>11</a:t>
            </a:fld>
            <a:endParaRPr lang="en-GB"/>
          </a:p>
        </p:txBody>
      </p:sp>
    </p:spTree>
    <p:extLst>
      <p:ext uri="{BB962C8B-B14F-4D97-AF65-F5344CB8AC3E}">
        <p14:creationId xmlns:p14="http://schemas.microsoft.com/office/powerpoint/2010/main" val="383757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a:buFont typeface="+mj-lt"/>
              <a:buNone/>
              <a:tabLst>
                <a:tab pos="457200" algn="l"/>
              </a:tabLst>
            </a:pP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12</a:t>
            </a:fld>
            <a:endParaRPr lang="en-GB"/>
          </a:p>
        </p:txBody>
      </p:sp>
    </p:spTree>
    <p:extLst>
      <p:ext uri="{BB962C8B-B14F-4D97-AF65-F5344CB8AC3E}">
        <p14:creationId xmlns:p14="http://schemas.microsoft.com/office/powerpoint/2010/main" val="3600370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mj-lt"/>
              <a:buAutoNum type="arabicPeriod"/>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Ask the </a:t>
            </a:r>
            <a:r>
              <a:rPr lang="en-US" sz="1800" dirty="0" smtClean="0">
                <a:latin typeface="Nunito Sans"/>
              </a:rPr>
              <a:t>Explorer</a:t>
            </a:r>
            <a:r>
              <a:rPr lang="en-US" sz="1800" baseline="0" dirty="0" smtClean="0">
                <a:latin typeface="Nunito Sans"/>
              </a:rPr>
              <a:t> </a:t>
            </a:r>
            <a:r>
              <a:rPr lang="en-US" sz="1800" dirty="0" smtClean="0">
                <a:latin typeface="Nunito Sans"/>
              </a:rPr>
              <a:t>Scout</a:t>
            </a:r>
            <a:r>
              <a:rPr lang="en-US" sz="1800" baseline="0" dirty="0" smtClean="0">
                <a:latin typeface="Nunito Sans"/>
              </a:rPr>
              <a:t> </a:t>
            </a:r>
            <a:r>
              <a:rPr lang="en-US" sz="1800" dirty="0" smtClean="0">
                <a:latin typeface="Nunito Sans"/>
              </a:rPr>
              <a:t>Young Leaders </a:t>
            </a:r>
            <a:r>
              <a:rPr lang="en-GB" sz="1800" dirty="0" smtClean="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to </a:t>
            </a: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get into groups based on the section they support. Give each </a:t>
            </a:r>
            <a:r>
              <a:rPr lang="en-US" sz="1800" dirty="0" smtClean="0">
                <a:latin typeface="Nunito Sans"/>
              </a:rPr>
              <a:t>Explorer</a:t>
            </a:r>
            <a:r>
              <a:rPr lang="en-US" sz="1800" baseline="0" dirty="0" smtClean="0">
                <a:latin typeface="Nunito Sans"/>
              </a:rPr>
              <a:t> </a:t>
            </a:r>
            <a:r>
              <a:rPr lang="en-US" sz="1800" dirty="0" smtClean="0">
                <a:latin typeface="Nunito Sans"/>
              </a:rPr>
              <a:t>Scout</a:t>
            </a:r>
            <a:r>
              <a:rPr lang="en-US" sz="1800" baseline="0" dirty="0" smtClean="0">
                <a:latin typeface="Nunito Sans"/>
              </a:rPr>
              <a:t> </a:t>
            </a:r>
            <a:r>
              <a:rPr lang="en-US" sz="1800" dirty="0" smtClean="0">
                <a:latin typeface="Nunito Sans"/>
              </a:rPr>
              <a:t>Young Leader</a:t>
            </a:r>
            <a:r>
              <a:rPr lang="en-US" sz="1800" baseline="0" dirty="0" smtClean="0">
                <a:latin typeface="Nunito Sans"/>
              </a:rPr>
              <a:t> </a:t>
            </a:r>
            <a:r>
              <a:rPr lang="en-GB" sz="1800" dirty="0" smtClean="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a </a:t>
            </a: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scenario from below, or create your own. Suggestions include:</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Squirrels who want to go into space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Beaver Scouts who want to climb Everest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Cubs who want to camp in the rainforest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Scouts who want to go skydiving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startAt="2"/>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Ask the </a:t>
            </a:r>
            <a:r>
              <a:rPr lang="en-US" sz="1800" dirty="0" smtClean="0">
                <a:latin typeface="Nunito Sans"/>
              </a:rPr>
              <a:t>Explorer</a:t>
            </a:r>
            <a:r>
              <a:rPr lang="en-US" sz="1800" baseline="0" dirty="0" smtClean="0">
                <a:latin typeface="Nunito Sans"/>
              </a:rPr>
              <a:t> </a:t>
            </a:r>
            <a:r>
              <a:rPr lang="en-US" sz="1800" dirty="0" smtClean="0">
                <a:latin typeface="Nunito Sans"/>
              </a:rPr>
              <a:t>Scout</a:t>
            </a:r>
            <a:r>
              <a:rPr lang="en-US" sz="1800" baseline="0" dirty="0" smtClean="0">
                <a:latin typeface="Nunito Sans"/>
              </a:rPr>
              <a:t> </a:t>
            </a:r>
            <a:r>
              <a:rPr lang="en-US" sz="1800" dirty="0" smtClean="0">
                <a:latin typeface="Nunito Sans"/>
              </a:rPr>
              <a:t>Young Leaders </a:t>
            </a:r>
            <a:r>
              <a:rPr lang="en-GB" sz="1800" dirty="0" smtClean="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if </a:t>
            </a: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it’s possible to turn these ideas into a reality. If so, how can you make these ideas happen? If not, can you offer something similar? Discuss how you might bring these ideas to life.</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startAt="2"/>
              <a:tabLst>
                <a:tab pos="457200" algn="l"/>
              </a:tabLst>
            </a:pPr>
            <a:r>
              <a:rPr lang="en-GB" sz="1800" u="sng"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If your Squirrels want to go into space, find out if there is a fun and easy way to inspire them with space themed activities, or a visit to a local space centre. You could look on the </a:t>
            </a:r>
            <a:r>
              <a:rPr lang="en-GB" sz="1800" u="sng"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hlinkClick r:id="rId3" tooltip="Activity finder"/>
              </a:rPr>
              <a:t>Activity Finder</a:t>
            </a: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 for space themed activities for the Squirrels to learn about space travel, and what gravity is, or get them to make their own rockets. </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buFont typeface="+mj-lt"/>
              <a:buAutoNum type="arabicPeriod" startAt="2"/>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If your Beaver Scouts want to climb Everest, find out how far the distance would be. They may not be able to visit Everest itself, but they could cover the equivalent distance between them on a hike. Learn about the area and the terrain. Discuss what you would need to take with them, and pack a bag with the right kit. Talk about what you would need to know and learn and start that journey. You could find out the highest point in the County and pledge to climb it, though this will depend on the location and the risk assessment.</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startAt="2"/>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If your Cub Scouts want to camp in the rainforest, start by learning about the conditions there. What is the weather and terrain like? You could recreate your own rainforest in the meeting place out of recycled materials, go on a kayaking taster session to think about what it might be like to kayak in the Amazon, organise a camp with a rainforest theme and use music to recreate the sounds of the rainforest or learn all about the animals who call the rainforest home.</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startAt="2"/>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If your Scouts want to go skydiving, you could encourage them to research places where you can go indoor skydiving. Get them to think about how you could cover costs. Could they fundraise for this?</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13</a:t>
            </a:fld>
            <a:endParaRPr lang="en-GB"/>
          </a:p>
        </p:txBody>
      </p:sp>
    </p:spTree>
    <p:extLst>
      <p:ext uri="{BB962C8B-B14F-4D97-AF65-F5344CB8AC3E}">
        <p14:creationId xmlns:p14="http://schemas.microsoft.com/office/powerpoint/2010/main" val="3536219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Summarise the module by revisiting the objectives. Ask the </a:t>
            </a:r>
            <a:r>
              <a:rPr lang="en-US" sz="1800" dirty="0" smtClean="0">
                <a:latin typeface="Nunito Sans"/>
              </a:rPr>
              <a:t>Explorer</a:t>
            </a:r>
            <a:r>
              <a:rPr lang="en-US" sz="1800" baseline="0" dirty="0" smtClean="0">
                <a:latin typeface="Nunito Sans"/>
              </a:rPr>
              <a:t> </a:t>
            </a:r>
            <a:r>
              <a:rPr lang="en-US" sz="1800" dirty="0" smtClean="0">
                <a:latin typeface="Nunito Sans"/>
              </a:rPr>
              <a:t>Scout</a:t>
            </a:r>
            <a:r>
              <a:rPr lang="en-US" sz="1800" baseline="0" dirty="0" smtClean="0">
                <a:latin typeface="Nunito Sans"/>
              </a:rPr>
              <a:t> </a:t>
            </a:r>
            <a:r>
              <a:rPr lang="en-US" sz="1800" dirty="0" smtClean="0">
                <a:latin typeface="Nunito Sans"/>
              </a:rPr>
              <a:t>Young Leaders </a:t>
            </a:r>
            <a:r>
              <a:rPr lang="en-GB" sz="1800" dirty="0" smtClean="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whether </a:t>
            </a: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they feel they have covered all of the objectives satisfactorily. Before they go, carry out a review or an evaluation of the session.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14</a:t>
            </a:fld>
            <a:endParaRPr lang="en-GB"/>
          </a:p>
        </p:txBody>
      </p:sp>
    </p:spTree>
    <p:extLst>
      <p:ext uri="{BB962C8B-B14F-4D97-AF65-F5344CB8AC3E}">
        <p14:creationId xmlns:p14="http://schemas.microsoft.com/office/powerpoint/2010/main" val="77492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15</a:t>
            </a:fld>
            <a:endParaRPr lang="en-GB"/>
          </a:p>
        </p:txBody>
      </p:sp>
    </p:spTree>
    <p:extLst>
      <p:ext uri="{BB962C8B-B14F-4D97-AF65-F5344CB8AC3E}">
        <p14:creationId xmlns:p14="http://schemas.microsoft.com/office/powerpoint/2010/main" val="961724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3</a:t>
            </a:fld>
            <a:endParaRPr lang="en-GB"/>
          </a:p>
        </p:txBody>
      </p:sp>
    </p:spTree>
    <p:extLst>
      <p:ext uri="{BB962C8B-B14F-4D97-AF65-F5344CB8AC3E}">
        <p14:creationId xmlns:p14="http://schemas.microsoft.com/office/powerpoint/2010/main" val="4036582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latin typeface="Nunito Sans"/>
              </a:rPr>
              <a:t>Icebreaker: 5- 10 </a:t>
            </a:r>
            <a:r>
              <a:rPr lang="en-US" b="1" u="sng" dirty="0" err="1">
                <a:latin typeface="Nunito Sans"/>
              </a:rPr>
              <a:t>mins</a:t>
            </a:r>
            <a:r>
              <a:rPr lang="en-US" b="1" u="sng" dirty="0">
                <a:latin typeface="Nunito Sans"/>
              </a:rPr>
              <a:t> </a:t>
            </a:r>
            <a:endParaRPr lang="en-US" dirty="0">
              <a:latin typeface="Nunito Sans"/>
            </a:endParaRPr>
          </a:p>
          <a:p>
            <a:r>
              <a:rPr lang="en-US" dirty="0">
                <a:latin typeface="Nunito Sans"/>
              </a:rPr>
              <a:t>Key points:</a:t>
            </a:r>
          </a:p>
          <a:p>
            <a:pPr marL="171450" indent="-171450">
              <a:buFont typeface="Calibri"/>
              <a:buChar char="-"/>
            </a:pPr>
            <a:r>
              <a:rPr lang="en-US" dirty="0">
                <a:latin typeface="Nunito Sans"/>
              </a:rPr>
              <a:t>Participants will be working together during the session so it's a good idea to break the ice and get to know each other first.</a:t>
            </a:r>
          </a:p>
          <a:p>
            <a:endParaRPr lang="en-US" b="1" dirty="0">
              <a:latin typeface="Nunito Sans"/>
            </a:endParaRPr>
          </a:p>
          <a:p>
            <a:r>
              <a:rPr lang="en-US" b="1" dirty="0">
                <a:latin typeface="Nunito Sans"/>
              </a:rPr>
              <a:t>Activity option 1 - Speed dating:</a:t>
            </a:r>
            <a:endParaRPr lang="en-US" dirty="0">
              <a:latin typeface="Nunito Sans"/>
            </a:endParaRPr>
          </a:p>
          <a:p>
            <a:pPr marL="171450" indent="-171450">
              <a:buFont typeface="Calibri"/>
              <a:buChar char="-"/>
            </a:pPr>
            <a:r>
              <a:rPr lang="en-US" dirty="0">
                <a:latin typeface="Nunito Sans"/>
              </a:rPr>
              <a:t>Everyone walks around the room, finds someone they don’t know and talk for 1 minute</a:t>
            </a:r>
          </a:p>
          <a:p>
            <a:pPr marL="171450" indent="-171450">
              <a:buFont typeface="Calibri"/>
              <a:buChar char="-"/>
            </a:pPr>
            <a:r>
              <a:rPr lang="en-US" dirty="0">
                <a:latin typeface="Nunito Sans"/>
              </a:rPr>
              <a:t>Ask questions: Who got you into Scouts? When did you join Scouts? What key skill do you bring to your Scout team? what they’d like to learn from workshop, </a:t>
            </a:r>
            <a:endParaRPr lang="en-US" dirty="0"/>
          </a:p>
          <a:p>
            <a:pPr marL="171450" indent="-171450">
              <a:buFont typeface="Calibri"/>
              <a:buChar char="-"/>
            </a:pPr>
            <a:r>
              <a:rPr lang="en-US" dirty="0">
                <a:latin typeface="Nunito Sans"/>
              </a:rPr>
              <a:t>After two minutes, blow a whistle or shout and they find a new partner</a:t>
            </a:r>
            <a:endParaRPr lang="en-US" dirty="0"/>
          </a:p>
          <a:p>
            <a:pPr marL="171450" indent="-171450">
              <a:buFont typeface="Calibri"/>
              <a:buChar char="-"/>
            </a:pPr>
            <a:r>
              <a:rPr lang="en-US" dirty="0">
                <a:latin typeface="Nunito Sans"/>
              </a:rPr>
              <a:t>Presenters can come up with other questions if they can think of better ones!</a:t>
            </a:r>
            <a:endParaRPr lang="en-US" dirty="0"/>
          </a:p>
          <a:p>
            <a:endParaRPr lang="en-US" dirty="0"/>
          </a:p>
          <a:p>
            <a:r>
              <a:rPr lang="en-US" b="1" i="1" dirty="0"/>
              <a:t>Or alternatively depending on amount or type of participants</a:t>
            </a:r>
            <a:endParaRPr lang="en-US" dirty="0"/>
          </a:p>
          <a:p>
            <a:endParaRPr lang="en-US" b="1" i="1" dirty="0">
              <a:latin typeface="Nunito Sans"/>
            </a:endParaRPr>
          </a:p>
          <a:p>
            <a:r>
              <a:rPr lang="en-US" b="1" i="1" dirty="0">
                <a:latin typeface="Nunito Sans"/>
              </a:rPr>
              <a:t>Activity option 2 – Group discussion</a:t>
            </a:r>
            <a:endParaRPr lang="en-US" dirty="0">
              <a:latin typeface="Nunito Sans"/>
            </a:endParaRPr>
          </a:p>
          <a:p>
            <a:pPr marL="171450" indent="-171450">
              <a:buFont typeface="Calibri"/>
              <a:buChar char="-"/>
            </a:pPr>
            <a:r>
              <a:rPr lang="en-US" dirty="0">
                <a:latin typeface="Nunito Sans"/>
              </a:rPr>
              <a:t>Participants to discuss above </a:t>
            </a:r>
            <a:r>
              <a:rPr lang="en-US" dirty="0" smtClean="0">
                <a:latin typeface="Nunito Sans"/>
              </a:rPr>
              <a:t>questions (from option 1) </a:t>
            </a:r>
            <a:r>
              <a:rPr lang="en-US" dirty="0">
                <a:latin typeface="Nunito Sans"/>
              </a:rPr>
              <a:t>within their table groups</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4</a:t>
            </a:fld>
            <a:endParaRPr lang="en-GB"/>
          </a:p>
        </p:txBody>
      </p:sp>
    </p:spTree>
    <p:extLst>
      <p:ext uri="{BB962C8B-B14F-4D97-AF65-F5344CB8AC3E}">
        <p14:creationId xmlns:p14="http://schemas.microsoft.com/office/powerpoint/2010/main" val="26321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mj-lt"/>
              <a:buAutoNum type="arabicPeriod"/>
              <a:tabLst>
                <a:tab pos="2286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Ask </a:t>
            </a:r>
            <a:r>
              <a:rPr lang="en-US" sz="1800" dirty="0" smtClean="0">
                <a:latin typeface="Nunito Sans"/>
              </a:rPr>
              <a:t>Explorer</a:t>
            </a:r>
            <a:r>
              <a:rPr lang="en-US" sz="1800" baseline="0" dirty="0" smtClean="0">
                <a:latin typeface="Nunito Sans"/>
              </a:rPr>
              <a:t> </a:t>
            </a:r>
            <a:r>
              <a:rPr lang="en-US" sz="1800" dirty="0" smtClean="0">
                <a:latin typeface="Nunito Sans"/>
              </a:rPr>
              <a:t>Scout</a:t>
            </a:r>
            <a:r>
              <a:rPr lang="en-US" sz="1800" baseline="0" dirty="0" smtClean="0">
                <a:latin typeface="Nunito Sans"/>
              </a:rPr>
              <a:t> </a:t>
            </a:r>
            <a:r>
              <a:rPr lang="en-US" sz="1800" dirty="0" smtClean="0">
                <a:latin typeface="Nunito Sans"/>
              </a:rPr>
              <a:t>Young Leaders </a:t>
            </a:r>
            <a:r>
              <a:rPr lang="en-GB" sz="1800" dirty="0" smtClean="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if </a:t>
            </a: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they were involved in the planning of their programme: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How were they asked?</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Do they think they were listened to?</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Do they think it's important to ask young people what they think?</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What are the positives and negatives of asking young people? Is it appropriate for all sections?</a:t>
            </a:r>
          </a:p>
          <a:p>
            <a:pPr marL="0" lvl="0" indent="0">
              <a:buSzPts val="1000"/>
              <a:buFont typeface="Symbol" panose="05050102010706020507" pitchFamily="18" charset="2"/>
              <a:buNone/>
              <a:tabLst>
                <a:tab pos="457200" algn="l"/>
              </a:tabLst>
            </a:pP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buFont typeface="+mj-lt"/>
              <a:buNone/>
              <a:tabLst>
                <a:tab pos="2286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2. 	Initiate a discussion about why it's important to practice Youth Shaped Scouting. What are the benefits of young people feeling empowered to plan their programme?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5</a:t>
            </a:fld>
            <a:endParaRPr lang="en-GB"/>
          </a:p>
        </p:txBody>
      </p:sp>
    </p:spTree>
    <p:extLst>
      <p:ext uri="{BB962C8B-B14F-4D97-AF65-F5344CB8AC3E}">
        <p14:creationId xmlns:p14="http://schemas.microsoft.com/office/powerpoint/2010/main" val="2793505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buFont typeface="+mj-lt"/>
              <a:buAutoNum type="arabicPeriod"/>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Give each </a:t>
            </a:r>
            <a:r>
              <a:rPr lang="en-US" sz="1800" dirty="0" smtClean="0">
                <a:latin typeface="Nunito Sans"/>
              </a:rPr>
              <a:t>Explorer</a:t>
            </a:r>
            <a:r>
              <a:rPr lang="en-US" sz="1800" baseline="0" dirty="0" smtClean="0">
                <a:latin typeface="Nunito Sans"/>
              </a:rPr>
              <a:t> </a:t>
            </a:r>
            <a:r>
              <a:rPr lang="en-US" sz="1800" dirty="0" smtClean="0">
                <a:latin typeface="Nunito Sans"/>
              </a:rPr>
              <a:t>Scout</a:t>
            </a:r>
            <a:r>
              <a:rPr lang="en-US" sz="1800" baseline="0" dirty="0" smtClean="0">
                <a:latin typeface="Nunito Sans"/>
              </a:rPr>
              <a:t> </a:t>
            </a:r>
            <a:r>
              <a:rPr lang="en-US" sz="1800" dirty="0" smtClean="0">
                <a:latin typeface="Nunito Sans"/>
              </a:rPr>
              <a:t>Young Leader</a:t>
            </a:r>
            <a:r>
              <a:rPr lang="en-US" sz="1800" baseline="0" dirty="0" smtClean="0">
                <a:latin typeface="Nunito Sans"/>
              </a:rPr>
              <a:t> </a:t>
            </a:r>
            <a:r>
              <a:rPr lang="en-GB" sz="1800" dirty="0" smtClean="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a </a:t>
            </a: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piece of paper. On it, they should write down one activity they could use to gather feedback from young people.</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Once they have written down their ideas, they should screw the paper to make snowballs.</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Let the snowball fight commence!</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After a few minutes, ask the </a:t>
            </a:r>
            <a:r>
              <a:rPr lang="en-US" sz="1800" dirty="0" smtClean="0">
                <a:latin typeface="Nunito Sans"/>
              </a:rPr>
              <a:t>Explorer</a:t>
            </a:r>
            <a:r>
              <a:rPr lang="en-US" sz="1800" baseline="0" dirty="0" smtClean="0">
                <a:latin typeface="Nunito Sans"/>
              </a:rPr>
              <a:t> </a:t>
            </a:r>
            <a:r>
              <a:rPr lang="en-US" sz="1800" dirty="0" smtClean="0">
                <a:latin typeface="Nunito Sans"/>
              </a:rPr>
              <a:t>Scout</a:t>
            </a:r>
            <a:r>
              <a:rPr lang="en-US" sz="1800" baseline="0" dirty="0" smtClean="0">
                <a:latin typeface="Nunito Sans"/>
              </a:rPr>
              <a:t> </a:t>
            </a:r>
            <a:r>
              <a:rPr lang="en-US" sz="1800" dirty="0" smtClean="0">
                <a:latin typeface="Nunito Sans"/>
              </a:rPr>
              <a:t>Young Leaders </a:t>
            </a:r>
            <a:r>
              <a:rPr lang="en-GB" sz="1800" dirty="0" smtClean="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to </a:t>
            </a: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freeze and pick up the snowball closest to them.</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Go around the group reading each idea aloud. This should bring up lots of different ideas you could use to gather feedback from young people.</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Go over the following points together:</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It's important that young people shape their own programme and have input planning and running it.</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You can run a forum as to get specific feedback or to gather young people’s ideas for planning.</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You can run a simple activity at the end of a session to evaluate the session you have just completed.</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The best way to get feedback is to make it fun, interactive and embedded into the programme.</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Once you have ideas and feedback from young people it's important that you use them.</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457200" algn="just"/>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Plan them into the programme. Better yet, support the young people to bring their ideas to life themselves. This teaches them valuable life skills.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b="1"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Top tip:</a:t>
            </a: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 There are lots of ideas for running Youth Shaped sessions with different sections, for ideas on youth shaped programme activities, take a look through </a:t>
            </a:r>
            <a:r>
              <a:rPr lang="en-GB" sz="1800" u="sng" dirty="0">
                <a:solidFill>
                  <a:srgbClr val="0563C1"/>
                </a:solidFill>
                <a:effectLst/>
                <a:latin typeface="Nunito Sans" panose="00000500000000000000" pitchFamily="2" charset="0"/>
                <a:ea typeface="Calibri" panose="020F0502020204030204" pitchFamily="34" charset="0"/>
                <a:cs typeface="Times New Roman" panose="02020603050405020304" pitchFamily="18" charset="0"/>
                <a:hlinkClick r:id="rId3" tooltip="Activities"/>
              </a:rPr>
              <a:t>our activity finder</a:t>
            </a: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6</a:t>
            </a:fld>
            <a:endParaRPr lang="en-GB"/>
          </a:p>
        </p:txBody>
      </p:sp>
    </p:spTree>
    <p:extLst>
      <p:ext uri="{BB962C8B-B14F-4D97-AF65-F5344CB8AC3E}">
        <p14:creationId xmlns:p14="http://schemas.microsoft.com/office/powerpoint/2010/main" val="502368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buFont typeface="+mj-lt"/>
              <a:buAutoNum type="arabicPeriod"/>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Split the group into four teams and set up four bases (or breakout rooms if online)</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Place different objects or materials at each base.</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Give the </a:t>
            </a:r>
            <a:r>
              <a:rPr lang="en-US" sz="1800" dirty="0" smtClean="0">
                <a:latin typeface="Nunito Sans"/>
              </a:rPr>
              <a:t>Explorer</a:t>
            </a:r>
            <a:r>
              <a:rPr lang="en-US" sz="1800" baseline="0" dirty="0" smtClean="0">
                <a:latin typeface="Nunito Sans"/>
              </a:rPr>
              <a:t> </a:t>
            </a:r>
            <a:r>
              <a:rPr lang="en-US" sz="1800" dirty="0" smtClean="0">
                <a:latin typeface="Nunito Sans"/>
              </a:rPr>
              <a:t>Scout</a:t>
            </a:r>
            <a:r>
              <a:rPr lang="en-US" sz="1800" baseline="0" dirty="0" smtClean="0">
                <a:latin typeface="Nunito Sans"/>
              </a:rPr>
              <a:t> </a:t>
            </a:r>
            <a:r>
              <a:rPr lang="en-US" sz="1800" dirty="0" smtClean="0">
                <a:latin typeface="Nunito Sans"/>
              </a:rPr>
              <a:t>Young Leaders </a:t>
            </a:r>
            <a:r>
              <a:rPr lang="en-GB" sz="1800" dirty="0" smtClean="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five </a:t>
            </a: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minutes at each base to come up with an activity that encourages feedback from young people, using the different materials provided.</a:t>
            </a:r>
          </a:p>
          <a:p>
            <a:pPr marL="342900" lvl="0" indent="-342900" algn="just">
              <a:buFont typeface="+mj-lt"/>
              <a:buAutoNum type="arabicPeriod"/>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At the final base, ask each team of </a:t>
            </a:r>
            <a:r>
              <a:rPr lang="en-US" sz="1800" dirty="0" smtClean="0">
                <a:latin typeface="Nunito Sans"/>
              </a:rPr>
              <a:t>Explorer</a:t>
            </a:r>
            <a:r>
              <a:rPr lang="en-US" sz="1800" baseline="0" dirty="0" smtClean="0">
                <a:latin typeface="Nunito Sans"/>
              </a:rPr>
              <a:t> </a:t>
            </a:r>
            <a:r>
              <a:rPr lang="en-US" sz="1800" dirty="0" smtClean="0">
                <a:latin typeface="Nunito Sans"/>
              </a:rPr>
              <a:t>Scout</a:t>
            </a:r>
            <a:r>
              <a:rPr lang="en-US" sz="1800" baseline="0" dirty="0" smtClean="0">
                <a:latin typeface="Nunito Sans"/>
              </a:rPr>
              <a:t> </a:t>
            </a:r>
            <a:r>
              <a:rPr lang="en-US" sz="1800" dirty="0" smtClean="0">
                <a:latin typeface="Nunito Sans"/>
              </a:rPr>
              <a:t>Young Leaders </a:t>
            </a:r>
            <a:r>
              <a:rPr lang="en-GB" sz="1800" dirty="0" smtClean="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to </a:t>
            </a: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run one of the activities they have come up with.</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7</a:t>
            </a:fld>
            <a:endParaRPr lang="en-GB"/>
          </a:p>
        </p:txBody>
      </p:sp>
    </p:spTree>
    <p:extLst>
      <p:ext uri="{BB962C8B-B14F-4D97-AF65-F5344CB8AC3E}">
        <p14:creationId xmlns:p14="http://schemas.microsoft.com/office/powerpoint/2010/main" val="1196124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latin typeface="Nunito Sans" panose="00000500000000000000" pitchFamily="2" charset="0"/>
              </a:rPr>
              <a:t>Ideas that could come out of this are:</a:t>
            </a:r>
          </a:p>
          <a:p>
            <a:pPr marL="171450" indent="-171450">
              <a:buFont typeface="Arial" panose="020B0604020202020204" pitchFamily="34" charset="0"/>
              <a:buChar char="•"/>
            </a:pPr>
            <a:r>
              <a:rPr lang="en-GB" b="0" i="0" dirty="0">
                <a:solidFill>
                  <a:srgbClr val="333333"/>
                </a:solidFill>
                <a:effectLst/>
                <a:latin typeface="Nunito Sans" panose="00000500000000000000" pitchFamily="2" charset="0"/>
              </a:rPr>
              <a:t>Running a night that teaches them about democracy – each young person can vote in a ballot box for the badge they want to work on in the next term</a:t>
            </a:r>
          </a:p>
          <a:p>
            <a:pPr marL="171450" indent="-171450">
              <a:buFont typeface="Arial" panose="020B0604020202020204" pitchFamily="34" charset="0"/>
              <a:buChar char="•"/>
            </a:pPr>
            <a:r>
              <a:rPr lang="en-GB" b="0" i="0" dirty="0">
                <a:solidFill>
                  <a:srgbClr val="333333"/>
                </a:solidFill>
                <a:effectLst/>
                <a:latin typeface="Nunito Sans" panose="00000500000000000000" pitchFamily="2" charset="0"/>
              </a:rPr>
              <a:t>Ideas box in which young people can submit ideas on what to do</a:t>
            </a:r>
          </a:p>
        </p:txBody>
      </p:sp>
      <p:sp>
        <p:nvSpPr>
          <p:cNvPr id="4" name="Slide Number Placeholder 3"/>
          <p:cNvSpPr>
            <a:spLocks noGrp="1"/>
          </p:cNvSpPr>
          <p:nvPr>
            <p:ph type="sldNum" sz="quarter" idx="5"/>
          </p:nvPr>
        </p:nvSpPr>
        <p:spPr/>
        <p:txBody>
          <a:bodyPr/>
          <a:lstStyle/>
          <a:p>
            <a:fld id="{DC81CCE8-8669-844C-8A1E-83EDDE9464AC}" type="slidenum">
              <a:rPr lang="en-GB" smtClean="0"/>
              <a:pPr/>
              <a:t>8</a:t>
            </a:fld>
            <a:endParaRPr lang="en-GB"/>
          </a:p>
        </p:txBody>
      </p:sp>
    </p:spTree>
    <p:extLst>
      <p:ext uri="{BB962C8B-B14F-4D97-AF65-F5344CB8AC3E}">
        <p14:creationId xmlns:p14="http://schemas.microsoft.com/office/powerpoint/2010/main" val="651277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latin typeface="Nunito Sans" panose="00000500000000000000" pitchFamily="2" charset="0"/>
              </a:rPr>
              <a:t>Ideas that could come out of this are:</a:t>
            </a:r>
          </a:p>
          <a:p>
            <a:pPr marL="171450" indent="-171450">
              <a:buFont typeface="Arial" panose="020B0604020202020204" pitchFamily="34" charset="0"/>
              <a:buChar char="•"/>
            </a:pPr>
            <a:r>
              <a:rPr lang="en-GB" b="0" i="0" dirty="0">
                <a:solidFill>
                  <a:srgbClr val="333333"/>
                </a:solidFill>
                <a:effectLst/>
                <a:latin typeface="Nunito Sans" panose="00000500000000000000" pitchFamily="2" charset="0"/>
              </a:rPr>
              <a:t>Asking for feedback on how a meeting went using a red coloured ball for not good, orange ball for ok, and green ball for amazing and ask them to put into a respective box</a:t>
            </a:r>
          </a:p>
          <a:p>
            <a:pPr marL="171450" indent="-171450">
              <a:buFont typeface="Arial" panose="020B0604020202020204" pitchFamily="34" charset="0"/>
              <a:buChar char="•"/>
            </a:pPr>
            <a:r>
              <a:rPr lang="en-GB" b="0" i="0" dirty="0">
                <a:solidFill>
                  <a:srgbClr val="333333"/>
                </a:solidFill>
                <a:effectLst/>
                <a:latin typeface="Nunito Sans" panose="00000500000000000000" pitchFamily="2" charset="0"/>
              </a:rPr>
              <a:t>Similarly you could use this coloured ball system for voting on ideas</a:t>
            </a:r>
          </a:p>
        </p:txBody>
      </p:sp>
      <p:sp>
        <p:nvSpPr>
          <p:cNvPr id="4" name="Slide Number Placeholder 3"/>
          <p:cNvSpPr>
            <a:spLocks noGrp="1"/>
          </p:cNvSpPr>
          <p:nvPr>
            <p:ph type="sldNum" sz="quarter" idx="5"/>
          </p:nvPr>
        </p:nvSpPr>
        <p:spPr/>
        <p:txBody>
          <a:bodyPr/>
          <a:lstStyle/>
          <a:p>
            <a:fld id="{DC81CCE8-8669-844C-8A1E-83EDDE9464AC}" type="slidenum">
              <a:rPr lang="en-GB" smtClean="0"/>
              <a:pPr/>
              <a:t>9</a:t>
            </a:fld>
            <a:endParaRPr lang="en-GB"/>
          </a:p>
        </p:txBody>
      </p:sp>
    </p:spTree>
    <p:extLst>
      <p:ext uri="{BB962C8B-B14F-4D97-AF65-F5344CB8AC3E}">
        <p14:creationId xmlns:p14="http://schemas.microsoft.com/office/powerpoint/2010/main" val="2825735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latin typeface="Nunito Sans" panose="00000500000000000000" pitchFamily="2" charset="0"/>
              </a:rPr>
              <a:t>Ideas that could come out of this are:</a:t>
            </a:r>
          </a:p>
          <a:p>
            <a:pPr marL="171450" indent="-171450">
              <a:buFont typeface="Arial" panose="020B0604020202020204" pitchFamily="34" charset="0"/>
              <a:buChar char="•"/>
            </a:pPr>
            <a:r>
              <a:rPr lang="en-GB" b="0" i="0" dirty="0">
                <a:solidFill>
                  <a:srgbClr val="333333"/>
                </a:solidFill>
                <a:effectLst/>
                <a:latin typeface="Nunito Sans" panose="00000500000000000000" pitchFamily="2" charset="0"/>
              </a:rPr>
              <a:t>Snowball fight like you have just done</a:t>
            </a:r>
          </a:p>
          <a:p>
            <a:pPr marL="171450" indent="-171450">
              <a:buFont typeface="Arial" panose="020B0604020202020204" pitchFamily="34" charset="0"/>
              <a:buChar char="•"/>
            </a:pPr>
            <a:r>
              <a:rPr lang="en-GB" b="0" i="0" dirty="0">
                <a:solidFill>
                  <a:srgbClr val="404040"/>
                </a:solidFill>
                <a:effectLst/>
                <a:highlight>
                  <a:srgbClr val="FFFFFF"/>
                </a:highlight>
                <a:latin typeface="Nunito Sans" panose="00000500000000000000" pitchFamily="2" charset="0"/>
              </a:rPr>
              <a:t>Give Scouts opportunities to plan their own programmes, such as by getting them to create their dream Scout term or camp</a:t>
            </a:r>
          </a:p>
          <a:p>
            <a:pPr marL="171450" indent="-171450">
              <a:buFont typeface="Arial" panose="020B0604020202020204" pitchFamily="34" charset="0"/>
              <a:buChar char="•"/>
            </a:pPr>
            <a:r>
              <a:rPr lang="en-GB" b="0" i="0" dirty="0">
                <a:solidFill>
                  <a:srgbClr val="404040"/>
                </a:solidFill>
                <a:effectLst/>
                <a:highlight>
                  <a:srgbClr val="FFFFFF"/>
                </a:highlight>
                <a:latin typeface="Nunito Sans" panose="00000500000000000000" pitchFamily="2" charset="0"/>
              </a:rPr>
              <a:t>Draw up a new game that you can play as a section</a:t>
            </a:r>
          </a:p>
        </p:txBody>
      </p:sp>
      <p:sp>
        <p:nvSpPr>
          <p:cNvPr id="4" name="Slide Number Placeholder 3"/>
          <p:cNvSpPr>
            <a:spLocks noGrp="1"/>
          </p:cNvSpPr>
          <p:nvPr>
            <p:ph type="sldNum" sz="quarter" idx="5"/>
          </p:nvPr>
        </p:nvSpPr>
        <p:spPr/>
        <p:txBody>
          <a:bodyPr/>
          <a:lstStyle/>
          <a:p>
            <a:fld id="{DC81CCE8-8669-844C-8A1E-83EDDE9464AC}" type="slidenum">
              <a:rPr lang="en-GB" smtClean="0"/>
              <a:pPr/>
              <a:t>10</a:t>
            </a:fld>
            <a:endParaRPr lang="en-GB"/>
          </a:p>
        </p:txBody>
      </p:sp>
    </p:spTree>
    <p:extLst>
      <p:ext uri="{BB962C8B-B14F-4D97-AF65-F5344CB8AC3E}">
        <p14:creationId xmlns:p14="http://schemas.microsoft.com/office/powerpoint/2010/main" val="24901921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5581BDDD-2C2F-5642-99C9-177F80C41E5B}"/>
              </a:ext>
            </a:extLst>
          </p:cNvPr>
          <p:cNvGrpSpPr/>
          <p:nvPr userDrawn="1"/>
        </p:nvGrpSpPr>
        <p:grpSpPr>
          <a:xfrm>
            <a:off x="345675" y="6143667"/>
            <a:ext cx="1752622" cy="493120"/>
            <a:chOff x="228240" y="2152440"/>
            <a:chExt cx="10101600" cy="2842200"/>
          </a:xfrm>
          <a:solidFill>
            <a:schemeClr val="bg1"/>
          </a:solidFill>
        </p:grpSpPr>
        <p:sp>
          <p:nvSpPr>
            <p:cNvPr id="11" name="Freeform 1">
              <a:extLst>
                <a:ext uri="{FF2B5EF4-FFF2-40B4-BE49-F238E27FC236}">
                  <a16:creationId xmlns:a16="http://schemas.microsoft.com/office/drawing/2014/main" xmlns="" id="{4C9BFCC2-847F-394C-B2D9-DF9E8147EE53}"/>
                </a:ext>
              </a:extLst>
            </p:cNvPr>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2" name="Freeform 2">
              <a:extLst>
                <a:ext uri="{FF2B5EF4-FFF2-40B4-BE49-F238E27FC236}">
                  <a16:creationId xmlns:a16="http://schemas.microsoft.com/office/drawing/2014/main" xmlns="" id="{34D8823A-471B-4345-9C83-2A102DA9C8C5}"/>
                </a:ext>
              </a:extLst>
            </p:cNvPr>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3" name="Freeform 3">
              <a:extLst>
                <a:ext uri="{FF2B5EF4-FFF2-40B4-BE49-F238E27FC236}">
                  <a16:creationId xmlns:a16="http://schemas.microsoft.com/office/drawing/2014/main" xmlns="" id="{06860365-6C3B-9D4F-A260-154C86FFEB66}"/>
                </a:ext>
              </a:extLst>
            </p:cNvPr>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4" name="Freeform 4">
              <a:extLst>
                <a:ext uri="{FF2B5EF4-FFF2-40B4-BE49-F238E27FC236}">
                  <a16:creationId xmlns:a16="http://schemas.microsoft.com/office/drawing/2014/main" xmlns="" id="{F8554F07-4032-964B-A2EA-12408ED2F345}"/>
                </a:ext>
              </a:extLst>
            </p:cNvPr>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5" name="Freeform 5">
              <a:extLst>
                <a:ext uri="{FF2B5EF4-FFF2-40B4-BE49-F238E27FC236}">
                  <a16:creationId xmlns:a16="http://schemas.microsoft.com/office/drawing/2014/main" xmlns="" id="{80626781-33C8-CB4B-9CB5-C3D385C52F7C}"/>
                </a:ext>
              </a:extLst>
            </p:cNvPr>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6" name="Freeform 6">
              <a:extLst>
                <a:ext uri="{FF2B5EF4-FFF2-40B4-BE49-F238E27FC236}">
                  <a16:creationId xmlns:a16="http://schemas.microsoft.com/office/drawing/2014/main" xmlns="" id="{B6C0F98E-0EF8-3447-AB83-CAE7CA9562CE}"/>
                </a:ext>
              </a:extLst>
            </p:cNvPr>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7" name="Freeform 7">
              <a:extLst>
                <a:ext uri="{FF2B5EF4-FFF2-40B4-BE49-F238E27FC236}">
                  <a16:creationId xmlns:a16="http://schemas.microsoft.com/office/drawing/2014/main" xmlns="" id="{22980146-B1A0-3541-BD6B-27EB02ABBB8B}"/>
                </a:ext>
              </a:extLst>
            </p:cNvPr>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8" name="Freeform 8">
              <a:extLst>
                <a:ext uri="{FF2B5EF4-FFF2-40B4-BE49-F238E27FC236}">
                  <a16:creationId xmlns:a16="http://schemas.microsoft.com/office/drawing/2014/main" xmlns="" id="{B9D3A1FC-DB5A-1F43-BD0C-FBA3CF238B03}"/>
                </a:ext>
              </a:extLst>
            </p:cNvPr>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9" name="Freeform 9">
              <a:extLst>
                <a:ext uri="{FF2B5EF4-FFF2-40B4-BE49-F238E27FC236}">
                  <a16:creationId xmlns:a16="http://schemas.microsoft.com/office/drawing/2014/main" xmlns="" id="{F2DA9FC4-FDD0-064D-A5B4-DD2CC7DEC2A7}"/>
                </a:ext>
              </a:extLst>
            </p:cNvPr>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0" name="Freeform 10">
              <a:extLst>
                <a:ext uri="{FF2B5EF4-FFF2-40B4-BE49-F238E27FC236}">
                  <a16:creationId xmlns:a16="http://schemas.microsoft.com/office/drawing/2014/main" xmlns="" id="{2E22A18B-C8D4-2B4C-8228-17E87FC60617}"/>
                </a:ext>
              </a:extLst>
            </p:cNvPr>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1" name="Freeform 11">
              <a:extLst>
                <a:ext uri="{FF2B5EF4-FFF2-40B4-BE49-F238E27FC236}">
                  <a16:creationId xmlns:a16="http://schemas.microsoft.com/office/drawing/2014/main" xmlns="" id="{6FFFD3CE-8AEF-824C-8B25-7C9294E07238}"/>
                </a:ext>
              </a:extLst>
            </p:cNvPr>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4" name="Picture 3">
            <a:extLst>
              <a:ext uri="{FF2B5EF4-FFF2-40B4-BE49-F238E27FC236}">
                <a16:creationId xmlns:a16="http://schemas.microsoft.com/office/drawing/2014/main" xmlns="" id="{00D69830-99C1-1C41-A486-DFA92C9AA4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Light Image right 2">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133A948-9F86-A744-9D96-BD73A12BB0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2" name="Holder 2"/>
          <p:cNvSpPr>
            <a:spLocks noGrp="1"/>
          </p:cNvSpPr>
          <p:nvPr>
            <p:ph type="ctrTitle" hasCustomPrompt="1"/>
          </p:nvPr>
        </p:nvSpPr>
        <p:spPr>
          <a:xfrm>
            <a:off x="571846" y="309174"/>
            <a:ext cx="5750325" cy="207749"/>
          </a:xfrm>
          <a:prstGeom prst="rect">
            <a:avLst/>
          </a:prstGeom>
        </p:spPr>
        <p:txBody>
          <a:bodyPr wrap="square" lIns="0" tIns="0" rIns="0" bIns="0" anchor="b">
            <a:spAutoFit/>
          </a:bodyPr>
          <a:lstStyle>
            <a:lvl1pPr>
              <a:defRPr b="0" i="0">
                <a:solidFill>
                  <a:srgbClr val="003A82"/>
                </a:solidFill>
              </a:defRPr>
            </a:lvl1pPr>
          </a:lstStyle>
          <a:p>
            <a:r>
              <a:rPr lang="en-US"/>
              <a:t>Presentation title</a:t>
            </a:r>
            <a:endParaRPr/>
          </a:p>
        </p:txBody>
      </p:sp>
      <p:sp>
        <p:nvSpPr>
          <p:cNvPr id="13" name="Text Placeholder 23"/>
          <p:cNvSpPr>
            <a:spLocks noGrp="1"/>
          </p:cNvSpPr>
          <p:nvPr>
            <p:ph type="body" sz="quarter" idx="10"/>
          </p:nvPr>
        </p:nvSpPr>
        <p:spPr>
          <a:xfrm>
            <a:off x="571846" y="1033846"/>
            <a:ext cx="3780000" cy="4502943"/>
          </a:xfrm>
          <a:prstGeom prst="rect">
            <a:avLst/>
          </a:prstGeom>
          <a:noFill/>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rgbClr val="003A82"/>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Edit Master text styles</a:t>
            </a:r>
          </a:p>
        </p:txBody>
      </p:sp>
    </p:spTree>
    <p:extLst>
      <p:ext uri="{BB962C8B-B14F-4D97-AF65-F5344CB8AC3E}">
        <p14:creationId xmlns:p14="http://schemas.microsoft.com/office/powerpoint/2010/main" val="2074327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CB66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2B493FC-AF18-6743-81D8-972968B675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77" y="-185979"/>
            <a:ext cx="12189023" cy="6858000"/>
          </a:xfrm>
          <a:prstGeom prst="rect">
            <a:avLst/>
          </a:prstGeom>
        </p:spPr>
      </p:pic>
      <p:sp>
        <p:nvSpPr>
          <p:cNvPr id="11" name="Holder 2">
            <a:extLst>
              <a:ext uri="{FF2B5EF4-FFF2-40B4-BE49-F238E27FC236}">
                <a16:creationId xmlns:a16="http://schemas.microsoft.com/office/drawing/2014/main" xmlns="" id="{C11F5228-50B4-9340-A6DC-663EE653E39F}"/>
              </a:ext>
            </a:extLst>
          </p:cNvPr>
          <p:cNvSpPr>
            <a:spLocks noGrp="1"/>
          </p:cNvSpPr>
          <p:nvPr>
            <p:ph type="ctrTitle" hasCustomPrompt="1"/>
          </p:nvPr>
        </p:nvSpPr>
        <p:spPr>
          <a:xfrm>
            <a:off x="769243" y="1402410"/>
            <a:ext cx="5750325" cy="1354217"/>
          </a:xfrm>
          <a:prstGeom prst="rect">
            <a:avLst/>
          </a:prstGeom>
        </p:spPr>
        <p:txBody>
          <a:bodyPr wrap="square" lIns="0" tIns="0" rIns="0" bIns="0" anchor="b">
            <a:spAutoFit/>
          </a:bodyPr>
          <a:lstStyle>
            <a:lvl1pPr>
              <a:defRPr sz="4400" b="1" i="0">
                <a:solidFill>
                  <a:srgbClr val="003A82"/>
                </a:solidFill>
                <a:latin typeface="Nunito Sans Black" pitchFamily="2" charset="77"/>
              </a:defRPr>
            </a:lvl1pPr>
          </a:lstStyle>
          <a:p>
            <a:r>
              <a:rPr lang="en-US"/>
              <a:t>Insert presentation title here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Light Image right 2">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571846" y="309174"/>
            <a:ext cx="5750325" cy="207749"/>
          </a:xfrm>
          <a:prstGeom prst="rect">
            <a:avLst/>
          </a:prstGeom>
        </p:spPr>
        <p:txBody>
          <a:bodyPr wrap="square" lIns="0" tIns="0" rIns="0" bIns="0" anchor="b">
            <a:spAutoFit/>
          </a:bodyPr>
          <a:lstStyle>
            <a:lvl1pPr>
              <a:defRPr b="0" i="0">
                <a:solidFill>
                  <a:srgbClr val="003A82"/>
                </a:solidFill>
              </a:defRPr>
            </a:lvl1pPr>
          </a:lstStyle>
          <a:p>
            <a:r>
              <a:rPr lang="en-US"/>
              <a:t>Presentation title</a:t>
            </a:r>
            <a:endParaRPr/>
          </a:p>
        </p:txBody>
      </p:sp>
      <p:pic>
        <p:nvPicPr>
          <p:cNvPr id="6" name="Picture 5">
            <a:extLst>
              <a:ext uri="{FF2B5EF4-FFF2-40B4-BE49-F238E27FC236}">
                <a16:creationId xmlns:a16="http://schemas.microsoft.com/office/drawing/2014/main" xmlns="" id="{8071C2E0-2261-774D-8611-171109C41D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13" name="Text Placeholder 23"/>
          <p:cNvSpPr>
            <a:spLocks noGrp="1"/>
          </p:cNvSpPr>
          <p:nvPr>
            <p:ph type="body" sz="quarter" idx="10"/>
          </p:nvPr>
        </p:nvSpPr>
        <p:spPr>
          <a:xfrm>
            <a:off x="571846" y="1033846"/>
            <a:ext cx="3780000" cy="4502943"/>
          </a:xfrm>
          <a:prstGeom prst="rect">
            <a:avLst/>
          </a:prstGeom>
          <a:noFill/>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rgbClr val="003A82"/>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Edit Master text styles</a:t>
            </a:r>
          </a:p>
        </p:txBody>
      </p:sp>
    </p:spTree>
    <p:extLst>
      <p:ext uri="{BB962C8B-B14F-4D97-AF65-F5344CB8AC3E}">
        <p14:creationId xmlns:p14="http://schemas.microsoft.com/office/powerpoint/2010/main" val="3320949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Light Image right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8AC9701-8B94-654B-93DA-5E9802213C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15" name="Picture Placeholder 10">
            <a:extLst>
              <a:ext uri="{FF2B5EF4-FFF2-40B4-BE49-F238E27FC236}">
                <a16:creationId xmlns:a16="http://schemas.microsoft.com/office/drawing/2014/main" xmlns="" id="{E497EFFB-9C44-2846-B458-E5635F28CF8E}"/>
              </a:ext>
            </a:extLst>
          </p:cNvPr>
          <p:cNvSpPr>
            <a:spLocks noGrp="1"/>
          </p:cNvSpPr>
          <p:nvPr>
            <p:ph type="pic" sz="quarter" idx="11" hasCustomPrompt="1"/>
          </p:nvPr>
        </p:nvSpPr>
        <p:spPr>
          <a:xfrm>
            <a:off x="6096000" y="0"/>
            <a:ext cx="6096000" cy="6858000"/>
          </a:xfrm>
          <a:noFill/>
        </p:spPr>
        <p:txBody>
          <a:bodyPr anchor="ctr" anchorCtr="1"/>
          <a:lstStyle>
            <a:lvl1pPr marL="10800" marR="0" indent="0" algn="ctr" defTabSz="914400" eaLnBrk="1" fontAlgn="auto" latinLnBrk="0" hangingPunct="1">
              <a:lnSpc>
                <a:spcPct val="100000"/>
              </a:lnSpc>
              <a:spcBef>
                <a:spcPts val="0"/>
              </a:spcBef>
              <a:spcAft>
                <a:spcPts val="0"/>
              </a:spcAft>
              <a:buClr>
                <a:schemeClr val="tx1"/>
              </a:buClr>
              <a:buSzPct val="125000"/>
              <a:buFontTx/>
              <a:buNone/>
              <a:tabLst/>
              <a:defRPr>
                <a:solidFill>
                  <a:schemeClr val="bg1"/>
                </a:solidFill>
              </a:defRPr>
            </a:lvl1pPr>
          </a:lstStyle>
          <a:p>
            <a:r>
              <a:rPr lang="en-US"/>
              <a:t>Click to insert image</a:t>
            </a:r>
          </a:p>
          <a:p>
            <a:pPr marL="10800" marR="0" lvl="0" indent="0" defTabSz="914400" eaLnBrk="1" fontAlgn="auto" latinLnBrk="0" hangingPunct="1">
              <a:lnSpc>
                <a:spcPct val="100000"/>
              </a:lnSpc>
              <a:spcBef>
                <a:spcPts val="0"/>
              </a:spcBef>
              <a:spcAft>
                <a:spcPts val="0"/>
              </a:spcAft>
              <a:buClr>
                <a:schemeClr val="tx1"/>
              </a:buClr>
              <a:buSzPct val="125000"/>
              <a:buFontTx/>
              <a:buNone/>
              <a:tabLst/>
              <a:defRPr/>
            </a:pPr>
            <a:r>
              <a:rPr lang="en-GB"/>
              <a:t>The optimum image size is 640 x 720 pixels at 96 dpi</a:t>
            </a:r>
          </a:p>
          <a:p>
            <a:endParaRPr lang="en-US"/>
          </a:p>
        </p:txBody>
      </p:sp>
      <p:sp>
        <p:nvSpPr>
          <p:cNvPr id="16" name="Text Placeholder 23">
            <a:extLst>
              <a:ext uri="{FF2B5EF4-FFF2-40B4-BE49-F238E27FC236}">
                <a16:creationId xmlns:a16="http://schemas.microsoft.com/office/drawing/2014/main" xmlns="" id="{92408C34-8CAA-F44D-B737-E73A4B057886}"/>
              </a:ext>
            </a:extLst>
          </p:cNvPr>
          <p:cNvSpPr>
            <a:spLocks noGrp="1"/>
          </p:cNvSpPr>
          <p:nvPr>
            <p:ph type="body" sz="quarter" idx="12" hasCustomPrompt="1"/>
          </p:nvPr>
        </p:nvSpPr>
        <p:spPr>
          <a:xfrm>
            <a:off x="710150" y="1361740"/>
            <a:ext cx="4039562" cy="4502943"/>
          </a:xfrm>
          <a:prstGeom prst="rect">
            <a:avLst/>
          </a:prstGeom>
          <a:noFill/>
        </p:spPr>
        <p:txBody>
          <a:bodyPr>
            <a:noAutofit/>
          </a:bodyPr>
          <a:lstStyle>
            <a:lvl1pPr marL="10800" marR="3810" indent="0" algn="l" defTabSz="685800" rtl="0" eaLnBrk="1" fontAlgn="auto" latinLnBrk="0" hangingPunct="1">
              <a:lnSpc>
                <a:spcPts val="1950"/>
              </a:lnSpc>
              <a:spcBef>
                <a:spcPts val="315"/>
              </a:spcBef>
              <a:spcAft>
                <a:spcPts val="0"/>
              </a:spcAft>
              <a:buClr>
                <a:schemeClr val="tx1"/>
              </a:buClr>
              <a:buSzPct val="125000"/>
              <a:buFont typeface="Arial" panose="020B0604020202020204" pitchFamily="34" charset="0"/>
              <a:buNone/>
              <a:tabLst/>
              <a:defRPr lang="en-GB" sz="1800" b="0" i="0" u="none" dirty="0">
                <a:solidFill>
                  <a:schemeClr val="bg1"/>
                </a:solidFill>
                <a:latin typeface="Arboria Medium" panose="02000000000000000000" pitchFamily="2" charset="77"/>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marL="10800" marR="3810" lvl="0" indent="0" algn="l" defTabSz="685800" rtl="0" eaLnBrk="1" fontAlgn="auto" latinLnBrk="0" hangingPunct="1">
              <a:lnSpc>
                <a:spcPts val="1950"/>
              </a:lnSpc>
              <a:spcBef>
                <a:spcPts val="315"/>
              </a:spcBef>
              <a:spcAft>
                <a:spcPts val="0"/>
              </a:spcAft>
              <a:buClr>
                <a:schemeClr val="tx1"/>
              </a:buClr>
              <a:buSzPct val="125000"/>
              <a:buFont typeface="Arial" panose="020B0604020202020204" pitchFamily="34" charset="0"/>
              <a:buNone/>
              <a:tabLst/>
              <a:defRPr/>
            </a:pPr>
            <a:r>
              <a:rPr lang="en-US" b="1" i="0">
                <a:latin typeface="Nunito Sans Black" pitchFamily="2" charset="77"/>
              </a:rPr>
              <a:t>Like dolphins, we don’t travel alone. We’re a team- working as closely as a pod of dolphins, looking after each other. That means you too.</a:t>
            </a:r>
          </a:p>
        </p:txBody>
      </p:sp>
      <p:sp>
        <p:nvSpPr>
          <p:cNvPr id="12" name="Holder 2">
            <a:extLst>
              <a:ext uri="{FF2B5EF4-FFF2-40B4-BE49-F238E27FC236}">
                <a16:creationId xmlns:a16="http://schemas.microsoft.com/office/drawing/2014/main" xmlns="" id="{DBD3421F-1BBA-3B49-BA1F-2BD1C34C6FD1}"/>
              </a:ext>
            </a:extLst>
          </p:cNvPr>
          <p:cNvSpPr>
            <a:spLocks noGrp="1"/>
          </p:cNvSpPr>
          <p:nvPr>
            <p:ph type="ctrTitle" hasCustomPrompt="1"/>
          </p:nvPr>
        </p:nvSpPr>
        <p:spPr>
          <a:xfrm>
            <a:off x="710150" y="865346"/>
            <a:ext cx="5750325" cy="369332"/>
          </a:xfrm>
          <a:prstGeom prst="rect">
            <a:avLst/>
          </a:prstGeom>
        </p:spPr>
        <p:txBody>
          <a:bodyPr wrap="square" lIns="0" tIns="0" rIns="0" bIns="0" anchor="b">
            <a:spAutoFit/>
          </a:bodyPr>
          <a:lstStyle>
            <a:lvl1pPr>
              <a:defRPr sz="2400" b="1" i="0">
                <a:solidFill>
                  <a:srgbClr val="003A82"/>
                </a:solidFill>
              </a:defRPr>
            </a:lvl1pPr>
          </a:lstStyle>
          <a:p>
            <a:r>
              <a:rPr lang="en-US"/>
              <a:t>Title here</a:t>
            </a:r>
            <a:endParaRPr/>
          </a:p>
        </p:txBody>
      </p:sp>
    </p:spTree>
    <p:extLst>
      <p:ext uri="{BB962C8B-B14F-4D97-AF65-F5344CB8AC3E}">
        <p14:creationId xmlns:p14="http://schemas.microsoft.com/office/powerpoint/2010/main" val="2437049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Title and text content 1Col">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BD5B714-5B67-1042-8D38-C9CBD6F2DA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3" name="Text Placeholder 2">
            <a:extLst>
              <a:ext uri="{FF2B5EF4-FFF2-40B4-BE49-F238E27FC236}">
                <a16:creationId xmlns:a16="http://schemas.microsoft.com/office/drawing/2014/main" xmlns="" id="{EB078B92-C8DD-BB48-99D4-CF1F0BBABFCE}"/>
              </a:ext>
            </a:extLst>
          </p:cNvPr>
          <p:cNvSpPr>
            <a:spLocks noGrp="1"/>
          </p:cNvSpPr>
          <p:nvPr>
            <p:ph type="body" sz="quarter" idx="12" hasCustomPrompt="1"/>
          </p:nvPr>
        </p:nvSpPr>
        <p:spPr>
          <a:xfrm>
            <a:off x="3444874" y="2148948"/>
            <a:ext cx="5302250" cy="890587"/>
          </a:xfrm>
          <a:noFill/>
        </p:spPr>
        <p:txBody>
          <a:bodyPr>
            <a:noAutofit/>
          </a:bodyPr>
          <a:lstStyle>
            <a:lvl1pPr marL="10800" indent="0" algn="ctr">
              <a:buFontTx/>
              <a:buNone/>
              <a:defRPr sz="8000" b="1" i="0">
                <a:solidFill>
                  <a:srgbClr val="003A82"/>
                </a:solidFill>
                <a:latin typeface="Nunito Sans Black" pitchFamily="2" charset="77"/>
              </a:defRPr>
            </a:lvl1pPr>
          </a:lstStyle>
          <a:p>
            <a:pPr lvl="0"/>
            <a:r>
              <a:rPr lang="en-GB"/>
              <a:t>Thank you</a:t>
            </a:r>
            <a:endParaRPr lang="en-US"/>
          </a:p>
        </p:txBody>
      </p:sp>
    </p:spTree>
    <p:extLst>
      <p:ext uri="{BB962C8B-B14F-4D97-AF65-F5344CB8AC3E}">
        <p14:creationId xmlns:p14="http://schemas.microsoft.com/office/powerpoint/2010/main" val="11950331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rgbClr val="003A82"/>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2" name="Text Placeholder 1">
            <a:extLst>
              <a:ext uri="{FF2B5EF4-FFF2-40B4-BE49-F238E27FC236}">
                <a16:creationId xmlns:a16="http://schemas.microsoft.com/office/drawing/2014/main" xmlns="" id="{EEB9D245-AF4C-A94D-8056-49CC09246EF2}"/>
              </a:ext>
            </a:extLst>
          </p:cNvPr>
          <p:cNvSpPr>
            <a:spLocks noGrp="1"/>
          </p:cNvSpPr>
          <p:nvPr>
            <p:ph type="body" idx="1"/>
          </p:nvPr>
        </p:nvSpPr>
        <p:spPr>
          <a:xfrm>
            <a:off x="342900" y="1825229"/>
            <a:ext cx="11010900" cy="4351734"/>
          </a:xfrm>
          <a:prstGeom prst="rect">
            <a:avLst/>
          </a:prstGeom>
          <a:solidFill>
            <a:schemeClr val="bg1"/>
          </a:solidFill>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xmlns=""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xmlns=""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
        <p:nvSpPr>
          <p:cNvPr id="3" name="Slide Number Placeholder 2">
            <a:extLst>
              <a:ext uri="{FF2B5EF4-FFF2-40B4-BE49-F238E27FC236}">
                <a16:creationId xmlns:a16="http://schemas.microsoft.com/office/drawing/2014/main" xmlns="" id="{61430CE6-1867-4144-A4CE-5B9F4115D8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3A82"/>
                </a:solidFill>
              </a:defRPr>
            </a:lvl1pPr>
          </a:lstStyle>
          <a:p>
            <a:fld id="{B65D3B8C-D2E3-8945-B281-83306306D10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729" r:id="rId2"/>
    <p:sldLayoutId id="2147483661" r:id="rId3"/>
    <p:sldLayoutId id="2147483736" r:id="rId4"/>
    <p:sldLayoutId id="2147483735" r:id="rId5"/>
    <p:sldLayoutId id="2147483731" r:id="rId6"/>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1"/>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2C3257C-0EBE-AC4B-B16D-066518DF590A}"/>
              </a:ext>
            </a:extLst>
          </p:cNvPr>
          <p:cNvSpPr txBox="1">
            <a:spLocks/>
          </p:cNvSpPr>
          <p:nvPr/>
        </p:nvSpPr>
        <p:spPr>
          <a:xfrm>
            <a:off x="3077045" y="1413021"/>
            <a:ext cx="6403062" cy="2658701"/>
          </a:xfrm>
          <a:prstGeom prst="rect">
            <a:avLst/>
          </a:prstGeom>
        </p:spPr>
        <p:txBody>
          <a:bodyPr>
            <a:normAutofit lnSpcReduction="10000"/>
          </a:bodyPr>
          <a:lstStyle>
            <a:lvl1pPr marL="133200" indent="-122400" eaLnBrk="1" hangingPunct="1">
              <a:buClr>
                <a:schemeClr val="tx1"/>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800" indent="0" defTabSz="914400">
              <a:buNone/>
            </a:pPr>
            <a:r>
              <a:rPr lang="en-US" sz="8800" b="1" kern="0" dirty="0">
                <a:solidFill>
                  <a:srgbClr val="003A82"/>
                </a:solidFill>
                <a:latin typeface="Nunito Sans Black" pitchFamily="2" charset="77"/>
              </a:rPr>
              <a:t>Do </a:t>
            </a:r>
            <a:r>
              <a:rPr lang="en-US" sz="8800" b="1" kern="0" dirty="0" smtClean="0">
                <a:solidFill>
                  <a:srgbClr val="003A82"/>
                </a:solidFill>
                <a:latin typeface="Nunito Sans Black" pitchFamily="2" charset="77"/>
              </a:rPr>
              <a:t>more. </a:t>
            </a:r>
            <a:endParaRPr lang="en-US" sz="8800" b="1" kern="0" dirty="0">
              <a:solidFill>
                <a:srgbClr val="003A82"/>
              </a:solidFill>
              <a:latin typeface="Nunito Sans Black" pitchFamily="2" charset="77"/>
            </a:endParaRPr>
          </a:p>
          <a:p>
            <a:pPr marL="10800" indent="0" defTabSz="914400">
              <a:buNone/>
            </a:pPr>
            <a:r>
              <a:rPr lang="en-US" sz="8800" b="1" kern="0" dirty="0">
                <a:solidFill>
                  <a:srgbClr val="003A82"/>
                </a:solidFill>
                <a:latin typeface="Nunito Sans Black" pitchFamily="2" charset="77"/>
              </a:rPr>
              <a:t>Be </a:t>
            </a:r>
            <a:r>
              <a:rPr lang="en-US" sz="8800" b="1" kern="0" dirty="0" smtClean="0">
                <a:solidFill>
                  <a:srgbClr val="003A82"/>
                </a:solidFill>
                <a:latin typeface="Nunito Sans Black" pitchFamily="2" charset="77"/>
              </a:rPr>
              <a:t>more.</a:t>
            </a:r>
            <a:endParaRPr lang="en-US" sz="8800" b="1" kern="0" dirty="0">
              <a:solidFill>
                <a:srgbClr val="003A82"/>
              </a:solidFill>
              <a:latin typeface="Nunito Sans Black" pitchFamily="2" charset="77"/>
            </a:endParaRPr>
          </a:p>
        </p:txBody>
      </p:sp>
      <p:sp>
        <p:nvSpPr>
          <p:cNvPr id="3" name="Text Placeholder 1">
            <a:extLst>
              <a:ext uri="{FF2B5EF4-FFF2-40B4-BE49-F238E27FC236}">
                <a16:creationId xmlns:a16="http://schemas.microsoft.com/office/drawing/2014/main" xmlns="" id="{8D94E3E6-6C3E-B843-97E2-0674E91CFC8E}"/>
              </a:ext>
            </a:extLst>
          </p:cNvPr>
          <p:cNvSpPr txBox="1">
            <a:spLocks/>
          </p:cNvSpPr>
          <p:nvPr/>
        </p:nvSpPr>
        <p:spPr>
          <a:xfrm>
            <a:off x="3308526" y="3790643"/>
            <a:ext cx="594010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600" kern="0"/>
              <a:t>Young Leaders’ Scheme</a:t>
            </a:r>
          </a:p>
        </p:txBody>
      </p:sp>
      <p:pic>
        <p:nvPicPr>
          <p:cNvPr id="4" name="Picture 3">
            <a:extLst>
              <a:ext uri="{FF2B5EF4-FFF2-40B4-BE49-F238E27FC236}">
                <a16:creationId xmlns:a16="http://schemas.microsoft.com/office/drawing/2014/main" xmlns="" id="{FA69BE2D-AC0A-2C4A-9BD1-7543C7EBFC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526" y="4523421"/>
            <a:ext cx="2343664" cy="252065"/>
          </a:xfrm>
          <a:prstGeom prst="rect">
            <a:avLst/>
          </a:prstGeom>
        </p:spPr>
      </p:pic>
      <p:sp>
        <p:nvSpPr>
          <p:cNvPr id="5" name="Text Placeholder 1">
            <a:extLst>
              <a:ext uri="{FF2B5EF4-FFF2-40B4-BE49-F238E27FC236}">
                <a16:creationId xmlns:a16="http://schemas.microsoft.com/office/drawing/2014/main" xmlns="" id="{C860061D-8BEC-6B40-82FB-87D4E99D159B}"/>
              </a:ext>
            </a:extLst>
          </p:cNvPr>
          <p:cNvSpPr txBox="1">
            <a:spLocks/>
          </p:cNvSpPr>
          <p:nvPr/>
        </p:nvSpPr>
        <p:spPr>
          <a:xfrm>
            <a:off x="3290219" y="5919756"/>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err="1"/>
              <a:t>Scouts.org.uk</a:t>
            </a:r>
            <a:endParaRPr lang="en-US" sz="2800" kern="0"/>
          </a:p>
        </p:txBody>
      </p:sp>
      <p:sp>
        <p:nvSpPr>
          <p:cNvPr id="6" name="Text Placeholder 1">
            <a:extLst>
              <a:ext uri="{FF2B5EF4-FFF2-40B4-BE49-F238E27FC236}">
                <a16:creationId xmlns:a16="http://schemas.microsoft.com/office/drawing/2014/main" xmlns="" id="{3E4DD8D6-B3F6-4C4C-B38C-6DB2342EC8FB}"/>
              </a:ext>
            </a:extLst>
          </p:cNvPr>
          <p:cNvSpPr txBox="1">
            <a:spLocks/>
          </p:cNvSpPr>
          <p:nvPr/>
        </p:nvSpPr>
        <p:spPr>
          <a:xfrm>
            <a:off x="6437251" y="5919755"/>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a:t>#</a:t>
            </a:r>
            <a:r>
              <a:rPr lang="en-US" sz="2800" kern="0" err="1"/>
              <a:t>SkillsForLife</a:t>
            </a:r>
            <a:endParaRPr lang="en-US" sz="2800" kern="0"/>
          </a:p>
        </p:txBody>
      </p:sp>
    </p:spTree>
    <p:extLst>
      <p:ext uri="{BB962C8B-B14F-4D97-AF65-F5344CB8AC3E}">
        <p14:creationId xmlns:p14="http://schemas.microsoft.com/office/powerpoint/2010/main" val="1787995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xmlns="" id="{581F4E3F-AA6D-12A8-E96F-44DCDF222BA5}"/>
              </a:ext>
            </a:extLst>
          </p:cNvPr>
          <p:cNvSpPr txBox="1">
            <a:spLocks/>
          </p:cNvSpPr>
          <p:nvPr/>
        </p:nvSpPr>
        <p:spPr>
          <a:xfrm>
            <a:off x="686551" y="432550"/>
            <a:ext cx="11059981" cy="4711969"/>
          </a:xfrm>
          <a:prstGeom prst="rect">
            <a:avLst/>
          </a:prstGeom>
        </p:spPr>
        <p:txBody>
          <a:bodyPr vert="horz" lIns="0" tIns="0" rIns="0" bIns="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a:r>
              <a:rPr lang="en-GB" sz="2800" dirty="0">
                <a:solidFill>
                  <a:srgbClr val="003A82"/>
                </a:solidFill>
                <a:latin typeface="Nunito Sans Black" panose="00000A00000000000000" pitchFamily="2" charset="0"/>
              </a:rPr>
              <a:t>Base 3</a:t>
            </a:r>
          </a:p>
          <a:p>
            <a:pPr marL="0" lvl="1"/>
            <a:endParaRPr lang="en-GB" sz="2800" dirty="0">
              <a:solidFill>
                <a:srgbClr val="003A82"/>
              </a:solidFill>
              <a:latin typeface="Nunito Sans Black" panose="00000A00000000000000" pitchFamily="2" charset="0"/>
            </a:endParaRPr>
          </a:p>
          <a:p>
            <a:pPr marL="0" lvl="1"/>
            <a:r>
              <a:rPr lang="en-GB" sz="2800" dirty="0">
                <a:solidFill>
                  <a:srgbClr val="003A82"/>
                </a:solidFill>
                <a:latin typeface="Nunito Sans Black" panose="00000A00000000000000" pitchFamily="2" charset="0"/>
              </a:rPr>
              <a:t>Your materials are:</a:t>
            </a:r>
            <a:endParaRPr lang="en-US" sz="1050" dirty="0">
              <a:latin typeface="Nunito Sans Black" panose="00000A00000000000000" pitchFamily="2" charset="0"/>
            </a:endParaRPr>
          </a:p>
          <a:p>
            <a:pPr marL="0" lvl="1"/>
            <a:endParaRPr lang="en-GB" dirty="0">
              <a:solidFill>
                <a:srgbClr val="003A82"/>
              </a:solidFill>
            </a:endParaRPr>
          </a:p>
          <a:p>
            <a:pPr marL="0" lvl="1"/>
            <a:endParaRPr lang="en-GB" dirty="0">
              <a:solidFill>
                <a:srgbClr val="003A82"/>
              </a:solidFill>
            </a:endParaRPr>
          </a:p>
          <a:p>
            <a:pPr marL="132715" indent="-121920">
              <a:lnSpc>
                <a:spcPct val="150000"/>
              </a:lnSpc>
            </a:pPr>
            <a:endParaRPr lang="en-GB" dirty="0">
              <a:solidFill>
                <a:srgbClr val="003A82"/>
              </a:solidFill>
            </a:endParaRPr>
          </a:p>
          <a:p>
            <a:pPr marL="10795"/>
            <a:endParaRPr lang="en-GB" dirty="0">
              <a:solidFill>
                <a:srgbClr val="003A82"/>
              </a:solidFill>
            </a:endParaRPr>
          </a:p>
          <a:p>
            <a:pPr marL="10795" indent="0">
              <a:buNone/>
            </a:pPr>
            <a:r>
              <a:rPr lang="en-GB" dirty="0"/>
              <a:t/>
            </a:r>
            <a:br>
              <a:rPr lang="en-GB" dirty="0"/>
            </a:b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p:txBody>
      </p:sp>
      <p:pic>
        <p:nvPicPr>
          <p:cNvPr id="4" name="Picture 6" descr="100 Sheets A4 160gsm White Card - Premium Thick Printing Paper Suitable for  All Printers">
            <a:extLst>
              <a:ext uri="{FF2B5EF4-FFF2-40B4-BE49-F238E27FC236}">
                <a16:creationId xmlns:a16="http://schemas.microsoft.com/office/drawing/2014/main" xmlns="" id="{23BDAAB3-5CA1-D18A-08B7-9DF1F7D546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5486" y="2284981"/>
            <a:ext cx="2251710" cy="19118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81F2BFD0-491F-733B-648C-C68C0A02D86A}"/>
              </a:ext>
            </a:extLst>
          </p:cNvPr>
          <p:cNvPicPr>
            <a:picLocks noChangeAspect="1"/>
          </p:cNvPicPr>
          <p:nvPr/>
        </p:nvPicPr>
        <p:blipFill>
          <a:blip r:embed="rId4"/>
          <a:stretch>
            <a:fillRect/>
          </a:stretch>
        </p:blipFill>
        <p:spPr>
          <a:xfrm>
            <a:off x="6595434" y="2284981"/>
            <a:ext cx="1581150" cy="1552575"/>
          </a:xfrm>
          <a:prstGeom prst="rect">
            <a:avLst/>
          </a:prstGeom>
        </p:spPr>
      </p:pic>
    </p:spTree>
    <p:extLst>
      <p:ext uri="{BB962C8B-B14F-4D97-AF65-F5344CB8AC3E}">
        <p14:creationId xmlns:p14="http://schemas.microsoft.com/office/powerpoint/2010/main" val="2517652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xmlns="" id="{581F4E3F-AA6D-12A8-E96F-44DCDF222BA5}"/>
              </a:ext>
            </a:extLst>
          </p:cNvPr>
          <p:cNvSpPr txBox="1">
            <a:spLocks/>
          </p:cNvSpPr>
          <p:nvPr/>
        </p:nvSpPr>
        <p:spPr>
          <a:xfrm>
            <a:off x="686551" y="432550"/>
            <a:ext cx="11059981" cy="4711969"/>
          </a:xfrm>
          <a:prstGeom prst="rect">
            <a:avLst/>
          </a:prstGeom>
        </p:spPr>
        <p:txBody>
          <a:bodyPr vert="horz" lIns="0" tIns="0" rIns="0" bIns="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a:r>
              <a:rPr lang="en-GB" sz="2800" dirty="0">
                <a:solidFill>
                  <a:srgbClr val="003A82"/>
                </a:solidFill>
                <a:latin typeface="Nunito Sans Black" panose="00000A00000000000000" pitchFamily="2" charset="0"/>
              </a:rPr>
              <a:t>Base 4</a:t>
            </a:r>
          </a:p>
          <a:p>
            <a:pPr marL="0" lvl="1"/>
            <a:endParaRPr lang="en-GB" sz="2800" dirty="0">
              <a:solidFill>
                <a:srgbClr val="003A82"/>
              </a:solidFill>
              <a:latin typeface="Nunito Sans Black" panose="00000A00000000000000" pitchFamily="2" charset="0"/>
            </a:endParaRPr>
          </a:p>
          <a:p>
            <a:pPr marL="0" lvl="1"/>
            <a:r>
              <a:rPr lang="en-GB" sz="2800" dirty="0">
                <a:solidFill>
                  <a:srgbClr val="003A82"/>
                </a:solidFill>
                <a:latin typeface="Nunito Sans Black" panose="00000A00000000000000" pitchFamily="2" charset="0"/>
              </a:rPr>
              <a:t>Your materials are:</a:t>
            </a:r>
            <a:endParaRPr lang="en-US" sz="1050" dirty="0">
              <a:latin typeface="Nunito Sans Black" panose="00000A00000000000000" pitchFamily="2" charset="0"/>
            </a:endParaRPr>
          </a:p>
          <a:p>
            <a:pPr marL="0" lvl="1"/>
            <a:endParaRPr lang="en-GB" dirty="0">
              <a:solidFill>
                <a:srgbClr val="003A82"/>
              </a:solidFill>
            </a:endParaRPr>
          </a:p>
          <a:p>
            <a:pPr marL="0" lvl="1"/>
            <a:endParaRPr lang="en-GB" dirty="0">
              <a:solidFill>
                <a:srgbClr val="003A82"/>
              </a:solidFill>
            </a:endParaRPr>
          </a:p>
          <a:p>
            <a:pPr marL="132715" indent="-121920">
              <a:lnSpc>
                <a:spcPct val="150000"/>
              </a:lnSpc>
            </a:pPr>
            <a:endParaRPr lang="en-GB" dirty="0">
              <a:solidFill>
                <a:srgbClr val="003A82"/>
              </a:solidFill>
            </a:endParaRPr>
          </a:p>
          <a:p>
            <a:pPr marL="10795"/>
            <a:endParaRPr lang="en-GB" dirty="0">
              <a:solidFill>
                <a:srgbClr val="003A82"/>
              </a:solidFill>
            </a:endParaRPr>
          </a:p>
          <a:p>
            <a:pPr marL="10795" indent="0">
              <a:buNone/>
            </a:pPr>
            <a:r>
              <a:rPr lang="en-GB" dirty="0"/>
              <a:t/>
            </a:r>
            <a:br>
              <a:rPr lang="en-GB" dirty="0"/>
            </a:b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p:txBody>
      </p:sp>
      <p:pic>
        <p:nvPicPr>
          <p:cNvPr id="2" name="Picture 2" descr="How to Transcribe a Focus Group ...">
            <a:extLst>
              <a:ext uri="{FF2B5EF4-FFF2-40B4-BE49-F238E27FC236}">
                <a16:creationId xmlns:a16="http://schemas.microsoft.com/office/drawing/2014/main" xmlns="" id="{4AFC588C-B66B-3826-C3E1-5F7D2249EA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551" y="2297430"/>
            <a:ext cx="3775982" cy="21145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ATURAL flip-chart HxW 1950 x 690 mm, frame with wood finish">
            <a:extLst>
              <a:ext uri="{FF2B5EF4-FFF2-40B4-BE49-F238E27FC236}">
                <a16:creationId xmlns:a16="http://schemas.microsoft.com/office/drawing/2014/main" xmlns="" id="{71FB0868-A9C1-3D2A-019F-EF100E0618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3986" y="1874520"/>
            <a:ext cx="2785110" cy="278511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lipchart Marker, Assorted, Broad, Non-Permanent, Bullet Tip, 4 Pack">
            <a:extLst>
              <a:ext uri="{FF2B5EF4-FFF2-40B4-BE49-F238E27FC236}">
                <a16:creationId xmlns:a16="http://schemas.microsoft.com/office/drawing/2014/main" xmlns="" id="{F3EE973D-3559-15E6-1D16-768C0F6544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9070" y="1713481"/>
            <a:ext cx="2670810" cy="267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795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2079519"/>
            <a:ext cx="7917557" cy="677108"/>
          </a:xfrm>
        </p:spPr>
        <p:txBody>
          <a:bodyPr/>
          <a:lstStyle/>
          <a:p>
            <a:r>
              <a:rPr lang="en-GB" dirty="0">
                <a:latin typeface="Nunito Sans Black" panose="00000A00000000000000" pitchFamily="2" charset="0"/>
              </a:rPr>
              <a:t>Bringing your ideas to life</a:t>
            </a:r>
          </a:p>
        </p:txBody>
      </p:sp>
    </p:spTree>
    <p:extLst>
      <p:ext uri="{BB962C8B-B14F-4D97-AF65-F5344CB8AC3E}">
        <p14:creationId xmlns:p14="http://schemas.microsoft.com/office/powerpoint/2010/main" val="4219279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5713956E-5891-4E48-9C39-8F4832CC4B98}"/>
              </a:ext>
            </a:extLst>
          </p:cNvPr>
          <p:cNvSpPr>
            <a:spLocks noGrp="1"/>
          </p:cNvSpPr>
          <p:nvPr>
            <p:ph type="ctrTitle"/>
          </p:nvPr>
        </p:nvSpPr>
        <p:spPr>
          <a:xfrm>
            <a:off x="493140" y="328424"/>
            <a:ext cx="5750325" cy="207749"/>
          </a:xfrm>
        </p:spPr>
        <p:txBody>
          <a:bodyPr/>
          <a:lstStyle/>
          <a:p>
            <a:r>
              <a:rPr lang="en-GB" b="1"/>
              <a:t>Do more. Be more</a:t>
            </a:r>
          </a:p>
        </p:txBody>
      </p:sp>
      <p:sp>
        <p:nvSpPr>
          <p:cNvPr id="3" name="Text Placeholder 3">
            <a:extLst>
              <a:ext uri="{FF2B5EF4-FFF2-40B4-BE49-F238E27FC236}">
                <a16:creationId xmlns:a16="http://schemas.microsoft.com/office/drawing/2014/main" xmlns="" id="{70C7BBBE-EA02-8341-A8EF-960B935FEFEC}"/>
              </a:ext>
            </a:extLst>
          </p:cNvPr>
          <p:cNvSpPr txBox="1">
            <a:spLocks/>
          </p:cNvSpPr>
          <p:nvPr/>
        </p:nvSpPr>
        <p:spPr>
          <a:xfrm>
            <a:off x="492241" y="901180"/>
            <a:ext cx="11059981" cy="4711969"/>
          </a:xfrm>
          <a:prstGeom prst="rect">
            <a:avLst/>
          </a:prstGeom>
        </p:spPr>
        <p:txBody>
          <a:bodyPr vert="horz" lIns="0" tIns="0" rIns="0" bIns="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a:r>
              <a:rPr lang="en-GB" sz="2800" dirty="0">
                <a:solidFill>
                  <a:srgbClr val="003A82"/>
                </a:solidFill>
                <a:latin typeface="Nunito Sans Black" panose="00000A00000000000000" pitchFamily="2" charset="0"/>
              </a:rPr>
              <a:t>Is it possible to turn these ideas into a reality?</a:t>
            </a:r>
          </a:p>
          <a:p>
            <a:pPr marL="0" lvl="1"/>
            <a:endParaRPr lang="en-GB" sz="1800" dirty="0">
              <a:solidFill>
                <a:srgbClr val="003A82"/>
              </a:solidFill>
            </a:endParaRPr>
          </a:p>
          <a:p>
            <a:pPr lvl="1" indent="-342900">
              <a:buFont typeface="+mj-lt"/>
              <a:buAutoNum type="arabicPeriod"/>
            </a:pPr>
            <a:r>
              <a:rPr lang="en-GB" sz="1800" dirty="0">
                <a:solidFill>
                  <a:srgbClr val="003A82"/>
                </a:solidFill>
              </a:rPr>
              <a:t>Squirrel Scouts who want to go into space</a:t>
            </a:r>
          </a:p>
          <a:p>
            <a:pPr lvl="1" indent="-342900">
              <a:buFont typeface="+mj-lt"/>
              <a:buAutoNum type="arabicPeriod"/>
            </a:pPr>
            <a:r>
              <a:rPr lang="en-GB" sz="1800" dirty="0">
                <a:solidFill>
                  <a:srgbClr val="003A82"/>
                </a:solidFill>
              </a:rPr>
              <a:t>Beaver Scouts who want to climb Everest</a:t>
            </a:r>
          </a:p>
          <a:p>
            <a:pPr lvl="1" indent="-342900">
              <a:buFont typeface="+mj-lt"/>
              <a:buAutoNum type="arabicPeriod"/>
            </a:pPr>
            <a:r>
              <a:rPr lang="en-GB" sz="1800" dirty="0">
                <a:solidFill>
                  <a:srgbClr val="003A82"/>
                </a:solidFill>
              </a:rPr>
              <a:t>Cub Scouts who want to camp in a rainforest</a:t>
            </a:r>
          </a:p>
          <a:p>
            <a:pPr lvl="1" indent="-342900">
              <a:buFont typeface="+mj-lt"/>
              <a:buAutoNum type="arabicPeriod"/>
            </a:pPr>
            <a:r>
              <a:rPr lang="en-GB" sz="1800" dirty="0">
                <a:solidFill>
                  <a:srgbClr val="003A82"/>
                </a:solidFill>
              </a:rPr>
              <a:t>Scouts who want to go skydiving</a:t>
            </a:r>
          </a:p>
          <a:p>
            <a:pPr marL="0" lvl="1"/>
            <a:endParaRPr lang="en-GB" sz="1800" dirty="0">
              <a:solidFill>
                <a:srgbClr val="003A82"/>
              </a:solidFill>
            </a:endParaRPr>
          </a:p>
          <a:p>
            <a:pPr marL="0" lvl="1"/>
            <a:r>
              <a:rPr lang="en-GB" sz="2800" dirty="0">
                <a:solidFill>
                  <a:srgbClr val="003A82"/>
                </a:solidFill>
                <a:latin typeface="Nunito Sans Black" panose="00000A00000000000000" pitchFamily="2" charset="0"/>
              </a:rPr>
              <a:t>If so, how can you make these ideas happen? </a:t>
            </a:r>
          </a:p>
          <a:p>
            <a:pPr marL="0" lvl="1"/>
            <a:r>
              <a:rPr lang="en-GB" sz="2800" dirty="0">
                <a:solidFill>
                  <a:srgbClr val="003A82"/>
                </a:solidFill>
                <a:latin typeface="Nunito Sans Black" panose="00000A00000000000000" pitchFamily="2" charset="0"/>
              </a:rPr>
              <a:t>If not, can you offer something similar? </a:t>
            </a:r>
          </a:p>
          <a:p>
            <a:pPr marL="0" lvl="1"/>
            <a:r>
              <a:rPr lang="en-GB" sz="2800" dirty="0">
                <a:solidFill>
                  <a:srgbClr val="003A82"/>
                </a:solidFill>
                <a:latin typeface="Nunito Sans Black" panose="00000A00000000000000" pitchFamily="2" charset="0"/>
              </a:rPr>
              <a:t>Discuss how you might bring these ideas to life</a:t>
            </a:r>
          </a:p>
          <a:p>
            <a:pPr marL="0" lvl="1"/>
            <a:endParaRPr lang="en-GB" sz="1800" dirty="0">
              <a:solidFill>
                <a:srgbClr val="003A82"/>
              </a:solidFill>
            </a:endParaRPr>
          </a:p>
          <a:p>
            <a:pPr marL="285750" lvl="1" indent="-285750">
              <a:buFont typeface="Calibri"/>
              <a:buChar char="-"/>
            </a:pPr>
            <a:endParaRPr lang="en-GB" dirty="0">
              <a:solidFill>
                <a:srgbClr val="003A82"/>
              </a:solidFill>
            </a:endParaRPr>
          </a:p>
          <a:p>
            <a:pPr marL="132715" indent="-121920">
              <a:lnSpc>
                <a:spcPct val="150000"/>
              </a:lnSpc>
            </a:pPr>
            <a:endParaRPr lang="en-GB" dirty="0">
              <a:solidFill>
                <a:srgbClr val="003A82"/>
              </a:solidFill>
            </a:endParaRPr>
          </a:p>
          <a:p>
            <a:pPr marL="10795"/>
            <a:endParaRPr lang="en-GB" dirty="0">
              <a:solidFill>
                <a:srgbClr val="003A82"/>
              </a:solidFill>
            </a:endParaRPr>
          </a:p>
          <a:p>
            <a:pPr marL="10795" indent="0">
              <a:buNone/>
            </a:pPr>
            <a:r>
              <a:rPr lang="en-GB" dirty="0"/>
              <a:t/>
            </a:r>
            <a:br>
              <a:rPr lang="en-GB" dirty="0"/>
            </a:b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p:txBody>
      </p:sp>
    </p:spTree>
    <p:extLst>
      <p:ext uri="{BB962C8B-B14F-4D97-AF65-F5344CB8AC3E}">
        <p14:creationId xmlns:p14="http://schemas.microsoft.com/office/powerpoint/2010/main" val="1853460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2079519"/>
            <a:ext cx="5750325" cy="677108"/>
          </a:xfrm>
        </p:spPr>
        <p:txBody>
          <a:bodyPr/>
          <a:lstStyle/>
          <a:p>
            <a:r>
              <a:rPr lang="en-GB" dirty="0"/>
              <a:t>Final reflections….</a:t>
            </a:r>
          </a:p>
        </p:txBody>
      </p:sp>
    </p:spTree>
    <p:extLst>
      <p:ext uri="{BB962C8B-B14F-4D97-AF65-F5344CB8AC3E}">
        <p14:creationId xmlns:p14="http://schemas.microsoft.com/office/powerpoint/2010/main" val="2495053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846" y="309174"/>
            <a:ext cx="5750325" cy="207749"/>
          </a:xfrm>
        </p:spPr>
        <p:txBody>
          <a:bodyPr/>
          <a:lstStyle/>
          <a:p>
            <a:r>
              <a:rPr lang="en-GB" dirty="0">
                <a:latin typeface="Nunito Sans"/>
              </a:rPr>
              <a:t>The Young Leader Scheme</a:t>
            </a:r>
          </a:p>
        </p:txBody>
      </p:sp>
      <p:sp>
        <p:nvSpPr>
          <p:cNvPr id="6" name="TextBox 5">
            <a:extLst>
              <a:ext uri="{FF2B5EF4-FFF2-40B4-BE49-F238E27FC236}">
                <a16:creationId xmlns:a16="http://schemas.microsoft.com/office/drawing/2014/main" xmlns="" id="{A416B57F-CCA8-DCF0-5B44-A32A3A36574F}"/>
              </a:ext>
            </a:extLst>
          </p:cNvPr>
          <p:cNvSpPr txBox="1"/>
          <p:nvPr/>
        </p:nvSpPr>
        <p:spPr>
          <a:xfrm>
            <a:off x="571281" y="636171"/>
            <a:ext cx="1006240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Who to contact</a:t>
            </a:r>
            <a:endParaRPr lang="en-US" dirty="0"/>
          </a:p>
        </p:txBody>
      </p:sp>
      <p:sp>
        <p:nvSpPr>
          <p:cNvPr id="8" name="Text Placeholder 2">
            <a:extLst>
              <a:ext uri="{FF2B5EF4-FFF2-40B4-BE49-F238E27FC236}">
                <a16:creationId xmlns:a16="http://schemas.microsoft.com/office/drawing/2014/main" xmlns="" id="{AAD2EA2D-41FE-7AE7-424D-B32C4EF08235}"/>
              </a:ext>
            </a:extLst>
          </p:cNvPr>
          <p:cNvSpPr>
            <a:spLocks noGrp="1"/>
          </p:cNvSpPr>
          <p:nvPr>
            <p:ph type="body" sz="quarter" idx="10"/>
          </p:nvPr>
        </p:nvSpPr>
        <p:spPr>
          <a:xfrm>
            <a:off x="571281" y="1524860"/>
            <a:ext cx="5164501" cy="3635435"/>
          </a:xfrm>
        </p:spPr>
        <p:txBody>
          <a:bodyPr vert="horz" lIns="0" tIns="0" rIns="0" bIns="0" rtlCol="0" anchor="t">
            <a:noAutofit/>
          </a:bodyPr>
          <a:lstStyle/>
          <a:p>
            <a:pPr marL="0">
              <a:lnSpc>
                <a:spcPct val="100000"/>
              </a:lnSpc>
              <a:spcBef>
                <a:spcPts val="0"/>
              </a:spcBef>
            </a:pPr>
            <a:r>
              <a:rPr lang="en-GB" dirty="0">
                <a:latin typeface="Nunito Sans SemiBold"/>
              </a:rPr>
              <a:t>If you have any questions, please contact the following people who will be able to help you.</a:t>
            </a:r>
            <a:endParaRPr lang="en-US" dirty="0"/>
          </a:p>
          <a:p>
            <a:pPr marL="0">
              <a:lnSpc>
                <a:spcPct val="100000"/>
              </a:lnSpc>
              <a:spcBef>
                <a:spcPts val="0"/>
              </a:spcBef>
            </a:pPr>
            <a:endParaRPr lang="en-GB" dirty="0">
              <a:latin typeface="Nunito Sans SemiBold"/>
            </a:endParaRPr>
          </a:p>
          <a:p>
            <a:pPr marL="0">
              <a:lnSpc>
                <a:spcPct val="100000"/>
              </a:lnSpc>
              <a:spcBef>
                <a:spcPts val="0"/>
              </a:spcBef>
            </a:pPr>
            <a:r>
              <a:rPr lang="en-GB" b="1" i="1" dirty="0">
                <a:solidFill>
                  <a:srgbClr val="7414DC"/>
                </a:solidFill>
                <a:latin typeface="Nunito Sans SemiBold"/>
              </a:rPr>
              <a:t>Enter details of County/District contacts here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9150" r="26680"/>
          <a:stretch/>
        </p:blipFill>
        <p:spPr>
          <a:xfrm>
            <a:off x="6611193" y="0"/>
            <a:ext cx="5580807" cy="6868223"/>
          </a:xfrm>
          <a:prstGeom prst="rect">
            <a:avLst/>
          </a:prstGeom>
        </p:spPr>
      </p:pic>
    </p:spTree>
    <p:extLst>
      <p:ext uri="{BB962C8B-B14F-4D97-AF65-F5344CB8AC3E}">
        <p14:creationId xmlns:p14="http://schemas.microsoft.com/office/powerpoint/2010/main" val="476607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B12F181-2FA8-C44C-A868-921376BAD138}"/>
              </a:ext>
            </a:extLst>
          </p:cNvPr>
          <p:cNvSpPr>
            <a:spLocks noGrp="1"/>
          </p:cNvSpPr>
          <p:nvPr>
            <p:ph type="body" sz="quarter" idx="12"/>
          </p:nvPr>
        </p:nvSpPr>
        <p:spPr>
          <a:xfrm>
            <a:off x="3125949" y="2241178"/>
            <a:ext cx="5940100" cy="1408925"/>
          </a:xfrm>
        </p:spPr>
        <p:txBody>
          <a:bodyPr>
            <a:normAutofit/>
          </a:bodyPr>
          <a:lstStyle/>
          <a:p>
            <a:r>
              <a:rPr lang="en-US" sz="8800"/>
              <a:t>Thank you</a:t>
            </a:r>
          </a:p>
        </p:txBody>
      </p:sp>
      <p:sp>
        <p:nvSpPr>
          <p:cNvPr id="5" name="Text Placeholder 1">
            <a:extLst>
              <a:ext uri="{FF2B5EF4-FFF2-40B4-BE49-F238E27FC236}">
                <a16:creationId xmlns:a16="http://schemas.microsoft.com/office/drawing/2014/main" xmlns="" id="{3F1A4BD0-B2DB-7E48-B131-62CD15B3A19A}"/>
              </a:ext>
            </a:extLst>
          </p:cNvPr>
          <p:cNvSpPr txBox="1">
            <a:spLocks/>
          </p:cNvSpPr>
          <p:nvPr/>
        </p:nvSpPr>
        <p:spPr>
          <a:xfrm>
            <a:off x="3378710" y="3790643"/>
            <a:ext cx="594010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600" kern="0"/>
              <a:t>Young Leaders’ Scheme</a:t>
            </a:r>
          </a:p>
        </p:txBody>
      </p:sp>
      <p:pic>
        <p:nvPicPr>
          <p:cNvPr id="7" name="Picture 6">
            <a:extLst>
              <a:ext uri="{FF2B5EF4-FFF2-40B4-BE49-F238E27FC236}">
                <a16:creationId xmlns:a16="http://schemas.microsoft.com/office/drawing/2014/main" xmlns="" id="{58E93761-388F-D346-8305-F7D37A8F20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8710" y="4493342"/>
            <a:ext cx="2343664" cy="252065"/>
          </a:xfrm>
          <a:prstGeom prst="rect">
            <a:avLst/>
          </a:prstGeom>
        </p:spPr>
      </p:pic>
      <p:sp>
        <p:nvSpPr>
          <p:cNvPr id="8" name="Text Placeholder 1">
            <a:extLst>
              <a:ext uri="{FF2B5EF4-FFF2-40B4-BE49-F238E27FC236}">
                <a16:creationId xmlns:a16="http://schemas.microsoft.com/office/drawing/2014/main" xmlns="" id="{79205F23-F3F1-554C-9958-8467B12BAD6A}"/>
              </a:ext>
            </a:extLst>
          </p:cNvPr>
          <p:cNvSpPr txBox="1">
            <a:spLocks/>
          </p:cNvSpPr>
          <p:nvPr/>
        </p:nvSpPr>
        <p:spPr>
          <a:xfrm>
            <a:off x="3290219" y="5919756"/>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err="1"/>
              <a:t>Scouts.org.uk</a:t>
            </a:r>
            <a:endParaRPr lang="en-US" sz="2800" kern="0"/>
          </a:p>
        </p:txBody>
      </p:sp>
      <p:sp>
        <p:nvSpPr>
          <p:cNvPr id="9" name="Text Placeholder 1">
            <a:extLst>
              <a:ext uri="{FF2B5EF4-FFF2-40B4-BE49-F238E27FC236}">
                <a16:creationId xmlns:a16="http://schemas.microsoft.com/office/drawing/2014/main" xmlns="" id="{CC265088-6686-644B-82A2-81D83D92B031}"/>
              </a:ext>
            </a:extLst>
          </p:cNvPr>
          <p:cNvSpPr txBox="1">
            <a:spLocks/>
          </p:cNvSpPr>
          <p:nvPr/>
        </p:nvSpPr>
        <p:spPr>
          <a:xfrm>
            <a:off x="6437251" y="5919755"/>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a:t>#</a:t>
            </a:r>
            <a:r>
              <a:rPr lang="en-US" sz="2800" kern="0" err="1"/>
              <a:t>SkillsForLife</a:t>
            </a:r>
            <a:endParaRPr lang="en-US" sz="2800" kern="0"/>
          </a:p>
        </p:txBody>
      </p:sp>
    </p:spTree>
    <p:extLst>
      <p:ext uri="{BB962C8B-B14F-4D97-AF65-F5344CB8AC3E}">
        <p14:creationId xmlns:p14="http://schemas.microsoft.com/office/powerpoint/2010/main" val="1743249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405199-2E68-2D4E-A69D-4823DA61E3BA}"/>
              </a:ext>
            </a:extLst>
          </p:cNvPr>
          <p:cNvSpPr>
            <a:spLocks noGrp="1"/>
          </p:cNvSpPr>
          <p:nvPr>
            <p:ph type="ctrTitle"/>
          </p:nvPr>
        </p:nvSpPr>
        <p:spPr>
          <a:xfrm>
            <a:off x="769243" y="826868"/>
            <a:ext cx="11107324" cy="1929759"/>
          </a:xfrm>
        </p:spPr>
        <p:txBody>
          <a:bodyPr/>
          <a:lstStyle/>
          <a:p>
            <a:pPr marL="0" lvl="0">
              <a:lnSpc>
                <a:spcPct val="95192"/>
              </a:lnSpc>
              <a:spcBef>
                <a:spcPts val="0"/>
              </a:spcBef>
            </a:pPr>
            <a:r>
              <a:rPr lang="en-GB" dirty="0"/>
              <a:t>Explorer Scout Young Leader Training</a:t>
            </a:r>
            <a:br>
              <a:rPr lang="en-GB" dirty="0"/>
            </a:br>
            <a:endParaRPr lang="en-US" dirty="0"/>
          </a:p>
        </p:txBody>
      </p:sp>
      <p:sp>
        <p:nvSpPr>
          <p:cNvPr id="3" name="Rectangle 2"/>
          <p:cNvSpPr/>
          <p:nvPr/>
        </p:nvSpPr>
        <p:spPr>
          <a:xfrm>
            <a:off x="662917" y="2169043"/>
            <a:ext cx="6791901" cy="461665"/>
          </a:xfrm>
          <a:prstGeom prst="rect">
            <a:avLst/>
          </a:prstGeom>
        </p:spPr>
        <p:txBody>
          <a:bodyPr wrap="square">
            <a:spAutoFit/>
          </a:bodyPr>
          <a:lstStyle/>
          <a:p>
            <a:pPr marL="10800" lvl="0">
              <a:buSzPts val="1625"/>
            </a:pPr>
            <a:r>
              <a:rPr lang="en-GB" sz="2400" dirty="0"/>
              <a:t>Module I – What did they say?</a:t>
            </a:r>
          </a:p>
        </p:txBody>
      </p:sp>
    </p:spTree>
    <p:extLst>
      <p:ext uri="{BB962C8B-B14F-4D97-AF65-F5344CB8AC3E}">
        <p14:creationId xmlns:p14="http://schemas.microsoft.com/office/powerpoint/2010/main" val="3740870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5713956E-5891-4E48-9C39-8F4832CC4B98}"/>
              </a:ext>
            </a:extLst>
          </p:cNvPr>
          <p:cNvSpPr>
            <a:spLocks noGrp="1"/>
          </p:cNvSpPr>
          <p:nvPr>
            <p:ph type="ctrTitle"/>
          </p:nvPr>
        </p:nvSpPr>
        <p:spPr>
          <a:xfrm>
            <a:off x="493140" y="328424"/>
            <a:ext cx="5750325" cy="207749"/>
          </a:xfrm>
        </p:spPr>
        <p:txBody>
          <a:bodyPr/>
          <a:lstStyle/>
          <a:p>
            <a:r>
              <a:rPr lang="en-GB" b="1"/>
              <a:t>Do more. Be more</a:t>
            </a:r>
          </a:p>
        </p:txBody>
      </p:sp>
      <p:sp>
        <p:nvSpPr>
          <p:cNvPr id="13" name="Text Placeholder 3">
            <a:extLst>
              <a:ext uri="{FF2B5EF4-FFF2-40B4-BE49-F238E27FC236}">
                <a16:creationId xmlns:a16="http://schemas.microsoft.com/office/drawing/2014/main" xmlns="" id="{70C7BBBE-EA02-8341-A8EF-960B935FEFEC}"/>
              </a:ext>
            </a:extLst>
          </p:cNvPr>
          <p:cNvSpPr txBox="1">
            <a:spLocks/>
          </p:cNvSpPr>
          <p:nvPr/>
        </p:nvSpPr>
        <p:spPr>
          <a:xfrm>
            <a:off x="493140" y="1235673"/>
            <a:ext cx="5554557" cy="4502943"/>
          </a:xfrm>
          <a:prstGeom prst="rect">
            <a:avLst/>
          </a:prstGeom>
        </p:spPr>
        <p:txBody>
          <a:bodyPr vert="horz" lIns="0" tIns="0" rIns="0" bIns="0" rtlCol="0" anchor="t">
            <a:noAutofit/>
          </a:bodyPr>
          <a:lstStyle>
            <a:lvl1pPr marL="133200" marR="3810" indent="-122400" algn="l" defTabSz="685800" rtl="0" eaLnBrk="1" latinLnBrk="0" hangingPunct="1">
              <a:lnSpc>
                <a:spcPts val="1950"/>
              </a:lnSpc>
              <a:spcBef>
                <a:spcPts val="315"/>
              </a:spcBef>
              <a:buClr>
                <a:schemeClr val="tx2"/>
              </a:buClr>
              <a:buSzPct val="125000"/>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indent="-122400" algn="l" defTabSz="685800" rtl="0" eaLnBrk="1" latinLnBrk="0" hangingPunct="1">
              <a:lnSpc>
                <a:spcPts val="2055"/>
              </a:lnSpc>
              <a:spcBef>
                <a:spcPts val="1706"/>
              </a:spcBef>
              <a:buClr>
                <a:schemeClr val="tx2"/>
              </a:buClr>
              <a:buSzPct val="125000"/>
              <a:buFont typeface="Arial" panose="020B0604020202020204" pitchFamily="34" charset="0"/>
              <a:buChar char="•"/>
              <a:tabLst/>
              <a:defRPr lang="en-US" sz="1800" b="1" i="0" kern="1200" dirty="0" smtClean="0">
                <a:solidFill>
                  <a:schemeClr val="tx2"/>
                </a:solidFill>
                <a:latin typeface="Nunito Sans Black" charset="0"/>
                <a:ea typeface="Nunito Sans Black" charset="0"/>
                <a:cs typeface="Nunito Sans Black" charset="0"/>
              </a:defRPr>
            </a:lvl2pPr>
            <a:lvl3pPr marL="9525" marR="3810" indent="-122400" algn="l" defTabSz="685800" rtl="0" eaLnBrk="1" latinLnBrk="0" hangingPunct="1">
              <a:lnSpc>
                <a:spcPts val="2055"/>
              </a:lnSpc>
              <a:spcBef>
                <a:spcPts val="315"/>
              </a:spcBef>
              <a:buClr>
                <a:schemeClr val="tx1"/>
              </a:buClr>
              <a:buSzPct val="125000"/>
              <a:buFont typeface="Arial" panose="020B0604020202020204" pitchFamily="34" charset="0"/>
              <a:buChar char="•"/>
              <a:tabLst/>
              <a:defRPr lang="en-US" sz="1800" b="1" i="0" kern="1200" spc="-45" dirty="0" smtClean="0">
                <a:solidFill>
                  <a:schemeClr val="tx2"/>
                </a:solidFill>
                <a:latin typeface="Nunito Sans" charset="0"/>
                <a:ea typeface="Nunito Sans" charset="0"/>
                <a:cs typeface="Nunito Sans" charset="0"/>
              </a:defRPr>
            </a:lvl3pPr>
            <a:lvl4pPr marL="9525" marR="3810" indent="-122400" algn="l" defTabSz="685800" rtl="0" eaLnBrk="1" latinLnBrk="0" hangingPunct="1">
              <a:lnSpc>
                <a:spcPts val="1950"/>
              </a:lnSpc>
              <a:spcBef>
                <a:spcPts val="315"/>
              </a:spcBef>
              <a:buClr>
                <a:schemeClr val="tx1"/>
              </a:buClr>
              <a:buSzPct val="125000"/>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4pPr>
            <a:lvl5pPr marL="9525" marR="3810" indent="-122400" algn="l" defTabSz="685800" rtl="0" eaLnBrk="1" latinLnBrk="0" hangingPunct="1">
              <a:lnSpc>
                <a:spcPts val="1950"/>
              </a:lnSpc>
              <a:spcBef>
                <a:spcPts val="315"/>
              </a:spcBef>
              <a:buClr>
                <a:schemeClr val="tx2"/>
              </a:buClr>
              <a:buSzPct val="125000"/>
              <a:buFont typeface="Arial" panose="020B0604020202020204" pitchFamily="34" charset="0"/>
              <a:buChar char="•"/>
              <a:tabLst/>
              <a:defRPr lang="en-US" sz="1800" b="0" i="0" kern="1200" spc="-19" dirty="0">
                <a:solidFill>
                  <a:schemeClr val="tx1"/>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lvl="1" indent="0">
              <a:buClr>
                <a:srgbClr val="003A82"/>
              </a:buClr>
              <a:buNone/>
            </a:pPr>
            <a:r>
              <a:rPr lang="en-GB" sz="4000" dirty="0">
                <a:solidFill>
                  <a:srgbClr val="003A82"/>
                </a:solidFill>
                <a:latin typeface="Nunito Sans Black"/>
              </a:rPr>
              <a:t>Welcome</a:t>
            </a:r>
            <a:endParaRPr lang="en-GB" sz="4000" dirty="0">
              <a:solidFill>
                <a:srgbClr val="003A82"/>
              </a:solidFill>
            </a:endParaRPr>
          </a:p>
          <a:p>
            <a:pPr marL="0" lvl="1" indent="0">
              <a:buClr>
                <a:srgbClr val="003A82"/>
              </a:buClr>
              <a:buNone/>
            </a:pPr>
            <a:endParaRPr lang="en-GB" dirty="0">
              <a:solidFill>
                <a:srgbClr val="003A82"/>
              </a:solidFill>
            </a:endParaRPr>
          </a:p>
          <a:p>
            <a:pPr marL="10795" indent="0">
              <a:buNone/>
            </a:pPr>
            <a:r>
              <a:rPr lang="en-GB" dirty="0">
                <a:solidFill>
                  <a:srgbClr val="003A82"/>
                </a:solidFill>
              </a:rPr>
              <a:t>By the end of the module, you’ll:</a:t>
            </a:r>
          </a:p>
          <a:p>
            <a:pPr marL="10795" indent="0">
              <a:buNone/>
            </a:pPr>
            <a:endParaRPr lang="en-GB" dirty="0">
              <a:solidFill>
                <a:srgbClr val="003A82"/>
              </a:solidFill>
            </a:endParaRPr>
          </a:p>
          <a:p>
            <a:pPr marL="296545" indent="-285750"/>
            <a:r>
              <a:rPr lang="en-GB" dirty="0">
                <a:solidFill>
                  <a:srgbClr val="003A82"/>
                </a:solidFill>
              </a:rPr>
              <a:t>understand why it's important to get feedback and input from young people in the section </a:t>
            </a:r>
            <a:endParaRPr lang="en-GB" dirty="0" smtClean="0">
              <a:solidFill>
                <a:srgbClr val="003A82"/>
              </a:solidFill>
            </a:endParaRPr>
          </a:p>
          <a:p>
            <a:pPr marL="296545" indent="-285750"/>
            <a:r>
              <a:rPr lang="en-GB" dirty="0" smtClean="0">
                <a:solidFill>
                  <a:srgbClr val="003A82"/>
                </a:solidFill>
              </a:rPr>
              <a:t>list </a:t>
            </a:r>
            <a:r>
              <a:rPr lang="en-GB" dirty="0">
                <a:solidFill>
                  <a:srgbClr val="003A82"/>
                </a:solidFill>
              </a:rPr>
              <a:t>different ways you can gather ideas and feedback within your section </a:t>
            </a:r>
            <a:endParaRPr lang="en-GB" dirty="0" smtClean="0">
              <a:solidFill>
                <a:srgbClr val="003A82"/>
              </a:solidFill>
            </a:endParaRPr>
          </a:p>
          <a:p>
            <a:pPr marL="296545" indent="-285750"/>
            <a:r>
              <a:rPr lang="en-GB" dirty="0" smtClean="0">
                <a:solidFill>
                  <a:srgbClr val="003A82"/>
                </a:solidFill>
              </a:rPr>
              <a:t>explain </a:t>
            </a:r>
            <a:r>
              <a:rPr lang="en-GB" dirty="0">
                <a:solidFill>
                  <a:srgbClr val="003A82"/>
                </a:solidFill>
              </a:rPr>
              <a:t>how you can bring your section’s ideas to life and make adaptations where necessary </a:t>
            </a:r>
          </a:p>
          <a:p>
            <a:pPr marL="10795" indent="0">
              <a:buNone/>
            </a:pPr>
            <a:endParaRPr lang="en-GB" dirty="0">
              <a:solidFill>
                <a:srgbClr val="003A82"/>
              </a:solidFill>
            </a:endParaRPr>
          </a:p>
          <a:p>
            <a:pPr marL="10795" indent="0">
              <a:buNone/>
            </a:pPr>
            <a:r>
              <a:rPr lang="en-GB" dirty="0">
                <a:solidFill>
                  <a:srgbClr val="003A82"/>
                </a:solidFill>
              </a:rPr>
              <a:t/>
            </a:r>
            <a:br>
              <a:rPr lang="en-GB" dirty="0">
                <a:solidFill>
                  <a:srgbClr val="003A82"/>
                </a:solidFill>
              </a:rPr>
            </a:b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p:txBody>
      </p:sp>
      <p:sp>
        <p:nvSpPr>
          <p:cNvPr id="14" name="TextBox 13">
            <a:extLst>
              <a:ext uri="{FF2B5EF4-FFF2-40B4-BE49-F238E27FC236}">
                <a16:creationId xmlns:a16="http://schemas.microsoft.com/office/drawing/2014/main" xmlns="" id="{B24D101F-1693-E345-9B9D-239C12A686FC}"/>
              </a:ext>
            </a:extLst>
          </p:cNvPr>
          <p:cNvSpPr txBox="1"/>
          <p:nvPr/>
        </p:nvSpPr>
        <p:spPr>
          <a:xfrm>
            <a:off x="6920649" y="1307549"/>
            <a:ext cx="4793782" cy="2554545"/>
          </a:xfrm>
          <a:prstGeom prst="rect">
            <a:avLst/>
          </a:prstGeom>
          <a:noFill/>
        </p:spPr>
        <p:txBody>
          <a:bodyPr wrap="square" lIns="72000" rtlCol="0">
            <a:spAutoFit/>
          </a:bodyPr>
          <a:lstStyle/>
          <a:p>
            <a:r>
              <a:rPr lang="en-GB" sz="8000" b="1" dirty="0">
                <a:solidFill>
                  <a:srgbClr val="003A82"/>
                </a:solidFill>
                <a:latin typeface="Nunito Sans Black" pitchFamily="2" charset="77"/>
              </a:rPr>
              <a:t>Do more. </a:t>
            </a:r>
          </a:p>
          <a:p>
            <a:r>
              <a:rPr lang="en-GB" sz="8000" b="1" dirty="0">
                <a:solidFill>
                  <a:srgbClr val="003A82"/>
                </a:solidFill>
                <a:latin typeface="Nunito Sans Black" pitchFamily="2" charset="77"/>
              </a:rPr>
              <a:t>Be </a:t>
            </a:r>
            <a:r>
              <a:rPr lang="en-GB" sz="8000" b="1" dirty="0" smtClean="0">
                <a:solidFill>
                  <a:srgbClr val="003A82"/>
                </a:solidFill>
                <a:latin typeface="Nunito Sans Black" pitchFamily="2" charset="77"/>
              </a:rPr>
              <a:t>more.</a:t>
            </a:r>
            <a:endParaRPr lang="en-US" sz="8000" b="1" dirty="0">
              <a:solidFill>
                <a:srgbClr val="003A82"/>
              </a:solidFill>
              <a:latin typeface="Nunito Sans Black" pitchFamily="2" charset="77"/>
            </a:endParaRPr>
          </a:p>
        </p:txBody>
      </p:sp>
      <p:sp>
        <p:nvSpPr>
          <p:cNvPr id="5" name="Text Placeholder 1">
            <a:extLst>
              <a:ext uri="{FF2B5EF4-FFF2-40B4-BE49-F238E27FC236}">
                <a16:creationId xmlns:a16="http://schemas.microsoft.com/office/drawing/2014/main" xmlns="" id="{8BCF033D-0AE1-4944-B6D7-5D80531760B3}"/>
              </a:ext>
            </a:extLst>
          </p:cNvPr>
          <p:cNvSpPr txBox="1">
            <a:spLocks/>
          </p:cNvSpPr>
          <p:nvPr/>
        </p:nvSpPr>
        <p:spPr>
          <a:xfrm>
            <a:off x="7055975" y="3711985"/>
            <a:ext cx="4831225" cy="552007"/>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200" kern="0"/>
              <a:t>Young Leaders’ Scheme</a:t>
            </a:r>
          </a:p>
        </p:txBody>
      </p:sp>
      <p:pic>
        <p:nvPicPr>
          <p:cNvPr id="6" name="Picture 5">
            <a:extLst>
              <a:ext uri="{FF2B5EF4-FFF2-40B4-BE49-F238E27FC236}">
                <a16:creationId xmlns:a16="http://schemas.microsoft.com/office/drawing/2014/main" xmlns="" id="{66AB446D-F2BB-DC4B-A4FF-594AD31F50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5975" y="4405059"/>
            <a:ext cx="2343664" cy="252065"/>
          </a:xfrm>
          <a:prstGeom prst="rect">
            <a:avLst/>
          </a:prstGeom>
        </p:spPr>
      </p:pic>
    </p:spTree>
    <p:extLst>
      <p:ext uri="{BB962C8B-B14F-4D97-AF65-F5344CB8AC3E}">
        <p14:creationId xmlns:p14="http://schemas.microsoft.com/office/powerpoint/2010/main" val="2913986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2079519"/>
            <a:ext cx="7917557" cy="677108"/>
          </a:xfrm>
        </p:spPr>
        <p:txBody>
          <a:bodyPr/>
          <a:lstStyle/>
          <a:p>
            <a:r>
              <a:rPr lang="en-GB">
                <a:latin typeface="Nunito Sans Black"/>
              </a:rPr>
              <a:t>Getting to know you...</a:t>
            </a:r>
            <a:endParaRPr lang="en-GB"/>
          </a:p>
        </p:txBody>
      </p:sp>
      <p:pic>
        <p:nvPicPr>
          <p:cNvPr id="3" name="Picture 2" descr="A group of people at a table&#10;&#10;Description automatically generated">
            <a:extLst>
              <a:ext uri="{FF2B5EF4-FFF2-40B4-BE49-F238E27FC236}">
                <a16:creationId xmlns:a16="http://schemas.microsoft.com/office/drawing/2014/main" xmlns="" id="{8FACBCE6-24FB-ED95-F00F-EE296134B29B}"/>
              </a:ext>
            </a:extLst>
          </p:cNvPr>
          <p:cNvPicPr>
            <a:picLocks noChangeAspect="1"/>
          </p:cNvPicPr>
          <p:nvPr/>
        </p:nvPicPr>
        <p:blipFill>
          <a:blip r:embed="rId3"/>
          <a:stretch>
            <a:fillRect/>
          </a:stretch>
        </p:blipFill>
        <p:spPr>
          <a:xfrm>
            <a:off x="7143139" y="2757237"/>
            <a:ext cx="3410170" cy="3358816"/>
          </a:xfrm>
          <a:prstGeom prst="rect">
            <a:avLst/>
          </a:prstGeom>
          <a:ln>
            <a:noFill/>
          </a:ln>
        </p:spPr>
      </p:pic>
    </p:spTree>
    <p:extLst>
      <p:ext uri="{BB962C8B-B14F-4D97-AF65-F5344CB8AC3E}">
        <p14:creationId xmlns:p14="http://schemas.microsoft.com/office/powerpoint/2010/main" val="1072230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5713956E-5891-4E48-9C39-8F4832CC4B98}"/>
              </a:ext>
            </a:extLst>
          </p:cNvPr>
          <p:cNvSpPr>
            <a:spLocks noGrp="1"/>
          </p:cNvSpPr>
          <p:nvPr>
            <p:ph type="ctrTitle"/>
          </p:nvPr>
        </p:nvSpPr>
        <p:spPr>
          <a:xfrm>
            <a:off x="493140" y="328424"/>
            <a:ext cx="5750325" cy="207749"/>
          </a:xfrm>
        </p:spPr>
        <p:txBody>
          <a:bodyPr/>
          <a:lstStyle/>
          <a:p>
            <a:r>
              <a:rPr lang="en-GB" b="1"/>
              <a:t>Do more. Be more</a:t>
            </a:r>
          </a:p>
        </p:txBody>
      </p:sp>
      <p:sp>
        <p:nvSpPr>
          <p:cNvPr id="3" name="Text Placeholder 3">
            <a:extLst>
              <a:ext uri="{FF2B5EF4-FFF2-40B4-BE49-F238E27FC236}">
                <a16:creationId xmlns:a16="http://schemas.microsoft.com/office/drawing/2014/main" xmlns="" id="{70C7BBBE-EA02-8341-A8EF-960B935FEFEC}"/>
              </a:ext>
            </a:extLst>
          </p:cNvPr>
          <p:cNvSpPr txBox="1">
            <a:spLocks/>
          </p:cNvSpPr>
          <p:nvPr/>
        </p:nvSpPr>
        <p:spPr>
          <a:xfrm>
            <a:off x="492241" y="901180"/>
            <a:ext cx="11059981" cy="4711969"/>
          </a:xfrm>
          <a:prstGeom prst="rect">
            <a:avLst/>
          </a:prstGeom>
        </p:spPr>
        <p:txBody>
          <a:bodyPr vert="horz" lIns="0" tIns="0" rIns="0" bIns="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a:r>
              <a:rPr lang="en-GB" sz="2800" dirty="0">
                <a:solidFill>
                  <a:srgbClr val="003A82"/>
                </a:solidFill>
                <a:latin typeface="Nunito Sans Black"/>
              </a:rPr>
              <a:t>As an Explorer Scout Young </a:t>
            </a:r>
            <a:r>
              <a:rPr lang="en-GB" sz="2800" dirty="0" smtClean="0">
                <a:solidFill>
                  <a:srgbClr val="003A82"/>
                </a:solidFill>
                <a:latin typeface="Nunito Sans Black"/>
              </a:rPr>
              <a:t>Leader, </a:t>
            </a:r>
            <a:r>
              <a:rPr lang="en-GB" sz="2800" dirty="0">
                <a:solidFill>
                  <a:srgbClr val="003A82"/>
                </a:solidFill>
                <a:latin typeface="Nunito Sans Black"/>
              </a:rPr>
              <a:t>are you involved in the planning of the programme?</a:t>
            </a:r>
            <a:endParaRPr lang="en-US" sz="1050" dirty="0"/>
          </a:p>
          <a:p>
            <a:pPr marL="0" lvl="1"/>
            <a:endParaRPr lang="en-GB" dirty="0">
              <a:solidFill>
                <a:srgbClr val="003A82"/>
              </a:solidFill>
            </a:endParaRPr>
          </a:p>
          <a:p>
            <a:pPr lvl="1" indent="-342900">
              <a:buFont typeface="Arial" panose="020B0604020202020204" pitchFamily="34" charset="0"/>
              <a:buChar char="•"/>
            </a:pPr>
            <a:r>
              <a:rPr lang="en-GB" sz="1800" dirty="0">
                <a:solidFill>
                  <a:srgbClr val="003A82"/>
                </a:solidFill>
              </a:rPr>
              <a:t>How were you asked?</a:t>
            </a:r>
          </a:p>
          <a:p>
            <a:pPr lvl="1" indent="-342900">
              <a:buFont typeface="Arial" panose="020B0604020202020204" pitchFamily="34" charset="0"/>
              <a:buChar char="•"/>
            </a:pPr>
            <a:endParaRPr lang="en-GB" sz="1800" dirty="0">
              <a:solidFill>
                <a:srgbClr val="003A82"/>
              </a:solidFill>
            </a:endParaRPr>
          </a:p>
          <a:p>
            <a:pPr lvl="1" indent="-342900">
              <a:buFont typeface="Arial" panose="020B0604020202020204" pitchFamily="34" charset="0"/>
              <a:buChar char="•"/>
            </a:pPr>
            <a:r>
              <a:rPr lang="en-GB" sz="1800" dirty="0">
                <a:solidFill>
                  <a:srgbClr val="003A82"/>
                </a:solidFill>
              </a:rPr>
              <a:t>Do you think you were listened to?</a:t>
            </a:r>
          </a:p>
          <a:p>
            <a:pPr lvl="1" indent="-342900">
              <a:buFont typeface="Arial" panose="020B0604020202020204" pitchFamily="34" charset="0"/>
              <a:buChar char="•"/>
            </a:pPr>
            <a:endParaRPr lang="en-GB" sz="1800" dirty="0">
              <a:solidFill>
                <a:srgbClr val="003A82"/>
              </a:solidFill>
            </a:endParaRPr>
          </a:p>
          <a:p>
            <a:pPr lvl="1" indent="-342900">
              <a:buFont typeface="Arial" panose="020B0604020202020204" pitchFamily="34" charset="0"/>
              <a:buChar char="•"/>
            </a:pPr>
            <a:r>
              <a:rPr lang="en-GB" sz="1800" dirty="0">
                <a:solidFill>
                  <a:srgbClr val="003A82"/>
                </a:solidFill>
              </a:rPr>
              <a:t>Do you think it's important to ask young people what they think?</a:t>
            </a:r>
          </a:p>
          <a:p>
            <a:pPr lvl="1" indent="-342900">
              <a:buFont typeface="Arial" panose="020B0604020202020204" pitchFamily="34" charset="0"/>
              <a:buChar char="•"/>
            </a:pPr>
            <a:endParaRPr lang="en-GB" sz="1800" dirty="0">
              <a:solidFill>
                <a:srgbClr val="003A82"/>
              </a:solidFill>
            </a:endParaRPr>
          </a:p>
          <a:p>
            <a:pPr lvl="1" indent="-342900">
              <a:buFont typeface="Arial" panose="020B0604020202020204" pitchFamily="34" charset="0"/>
              <a:buChar char="•"/>
            </a:pPr>
            <a:r>
              <a:rPr lang="en-GB" sz="1800" dirty="0">
                <a:solidFill>
                  <a:srgbClr val="003A82"/>
                </a:solidFill>
              </a:rPr>
              <a:t>What are the positives and negatives of asking young people? Is it appropriate for all sections?</a:t>
            </a:r>
          </a:p>
          <a:p>
            <a:pPr lvl="1" indent="-342900">
              <a:buFont typeface="Arial" panose="020B0604020202020204" pitchFamily="34" charset="0"/>
              <a:buChar char="•"/>
            </a:pPr>
            <a:endParaRPr lang="en-GB" sz="1800" dirty="0">
              <a:solidFill>
                <a:srgbClr val="003A82"/>
              </a:solidFill>
            </a:endParaRPr>
          </a:p>
          <a:p>
            <a:pPr lvl="1" indent="-342900">
              <a:buFont typeface="Arial" panose="020B0604020202020204" pitchFamily="34" charset="0"/>
              <a:buChar char="•"/>
            </a:pPr>
            <a:r>
              <a:rPr lang="en-GB" sz="1800" dirty="0">
                <a:solidFill>
                  <a:srgbClr val="003A82"/>
                </a:solidFill>
              </a:rPr>
              <a:t>What do you feel are the benefits of young people feeling empowered to plan their programme?</a:t>
            </a:r>
          </a:p>
          <a:p>
            <a:pPr marL="285750" lvl="1" indent="-285750">
              <a:buFont typeface="Calibri"/>
              <a:buChar char="-"/>
            </a:pPr>
            <a:endParaRPr lang="en-GB" dirty="0">
              <a:solidFill>
                <a:srgbClr val="003A82"/>
              </a:solidFill>
            </a:endParaRPr>
          </a:p>
          <a:p>
            <a:pPr marL="132715" indent="-121920">
              <a:lnSpc>
                <a:spcPct val="150000"/>
              </a:lnSpc>
            </a:pPr>
            <a:endParaRPr lang="en-GB" dirty="0">
              <a:solidFill>
                <a:srgbClr val="003A82"/>
              </a:solidFill>
            </a:endParaRPr>
          </a:p>
          <a:p>
            <a:pPr marL="10795"/>
            <a:endParaRPr lang="en-GB" dirty="0">
              <a:solidFill>
                <a:srgbClr val="003A82"/>
              </a:solidFill>
            </a:endParaRPr>
          </a:p>
          <a:p>
            <a:pPr marL="10795" indent="0">
              <a:buNone/>
            </a:pPr>
            <a:r>
              <a:rPr lang="en-GB" dirty="0"/>
              <a:t/>
            </a:r>
            <a:br>
              <a:rPr lang="en-GB" dirty="0"/>
            </a:b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p:txBody>
      </p:sp>
    </p:spTree>
    <p:extLst>
      <p:ext uri="{BB962C8B-B14F-4D97-AF65-F5344CB8AC3E}">
        <p14:creationId xmlns:p14="http://schemas.microsoft.com/office/powerpoint/2010/main" val="4228548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2079519"/>
            <a:ext cx="7917557" cy="677108"/>
          </a:xfrm>
        </p:spPr>
        <p:txBody>
          <a:bodyPr/>
          <a:lstStyle/>
          <a:p>
            <a:r>
              <a:rPr lang="en-GB" dirty="0">
                <a:latin typeface="Nunito Sans Black"/>
              </a:rPr>
              <a:t>Snowball fight!</a:t>
            </a:r>
            <a:endParaRPr lang="en-GB" dirty="0"/>
          </a:p>
        </p:txBody>
      </p:sp>
    </p:spTree>
    <p:extLst>
      <p:ext uri="{BB962C8B-B14F-4D97-AF65-F5344CB8AC3E}">
        <p14:creationId xmlns:p14="http://schemas.microsoft.com/office/powerpoint/2010/main" val="343094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2079519"/>
            <a:ext cx="7917557" cy="677108"/>
          </a:xfrm>
        </p:spPr>
        <p:txBody>
          <a:bodyPr/>
          <a:lstStyle/>
          <a:p>
            <a:r>
              <a:rPr lang="en-GB" dirty="0">
                <a:latin typeface="Nunito Sans Black"/>
              </a:rPr>
              <a:t>Idea generation</a:t>
            </a:r>
            <a:endParaRPr lang="en-GB" dirty="0"/>
          </a:p>
        </p:txBody>
      </p:sp>
    </p:spTree>
    <p:extLst>
      <p:ext uri="{BB962C8B-B14F-4D97-AF65-F5344CB8AC3E}">
        <p14:creationId xmlns:p14="http://schemas.microsoft.com/office/powerpoint/2010/main" val="4291804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xmlns="" id="{581F4E3F-AA6D-12A8-E96F-44DCDF222BA5}"/>
              </a:ext>
            </a:extLst>
          </p:cNvPr>
          <p:cNvSpPr txBox="1">
            <a:spLocks/>
          </p:cNvSpPr>
          <p:nvPr/>
        </p:nvSpPr>
        <p:spPr>
          <a:xfrm>
            <a:off x="686551" y="432550"/>
            <a:ext cx="11059981" cy="4711969"/>
          </a:xfrm>
          <a:prstGeom prst="rect">
            <a:avLst/>
          </a:prstGeom>
        </p:spPr>
        <p:txBody>
          <a:bodyPr vert="horz" lIns="0" tIns="0" rIns="0" bIns="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a:r>
              <a:rPr lang="en-GB" sz="2800" dirty="0">
                <a:solidFill>
                  <a:srgbClr val="003A82"/>
                </a:solidFill>
                <a:latin typeface="Nunito Sans Black" panose="00000A00000000000000" pitchFamily="2" charset="0"/>
              </a:rPr>
              <a:t>Base 1</a:t>
            </a:r>
          </a:p>
          <a:p>
            <a:pPr marL="0" lvl="1"/>
            <a:endParaRPr lang="en-GB" sz="2800" dirty="0">
              <a:solidFill>
                <a:srgbClr val="003A82"/>
              </a:solidFill>
              <a:latin typeface="Nunito Sans Black"/>
            </a:endParaRPr>
          </a:p>
          <a:p>
            <a:pPr marL="0" lvl="1"/>
            <a:r>
              <a:rPr lang="en-GB" sz="2800" dirty="0">
                <a:solidFill>
                  <a:srgbClr val="003A82"/>
                </a:solidFill>
                <a:latin typeface="Nunito Sans Black" panose="00000A00000000000000" pitchFamily="2" charset="0"/>
              </a:rPr>
              <a:t>Your materials are:</a:t>
            </a:r>
            <a:endParaRPr lang="en-US" sz="1050" dirty="0">
              <a:latin typeface="Nunito Sans Black" panose="00000A00000000000000" pitchFamily="2" charset="0"/>
            </a:endParaRPr>
          </a:p>
          <a:p>
            <a:pPr marL="0" lvl="1"/>
            <a:endParaRPr lang="en-GB" dirty="0">
              <a:solidFill>
                <a:srgbClr val="003A82"/>
              </a:solidFill>
            </a:endParaRPr>
          </a:p>
          <a:p>
            <a:pPr marL="0" lvl="1"/>
            <a:endParaRPr lang="en-GB" dirty="0">
              <a:solidFill>
                <a:srgbClr val="003A82"/>
              </a:solidFill>
            </a:endParaRPr>
          </a:p>
          <a:p>
            <a:pPr marL="132715" indent="-121920">
              <a:lnSpc>
                <a:spcPct val="150000"/>
              </a:lnSpc>
            </a:pPr>
            <a:endParaRPr lang="en-GB" dirty="0">
              <a:solidFill>
                <a:srgbClr val="003A82"/>
              </a:solidFill>
            </a:endParaRPr>
          </a:p>
          <a:p>
            <a:pPr marL="10795"/>
            <a:endParaRPr lang="en-GB" dirty="0">
              <a:solidFill>
                <a:srgbClr val="003A82"/>
              </a:solidFill>
            </a:endParaRPr>
          </a:p>
          <a:p>
            <a:pPr marL="10795" indent="0">
              <a:buNone/>
            </a:pPr>
            <a:r>
              <a:rPr lang="en-GB" dirty="0"/>
              <a:t/>
            </a:r>
            <a:br>
              <a:rPr lang="en-GB" dirty="0"/>
            </a:b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p:txBody>
      </p:sp>
      <p:pic>
        <p:nvPicPr>
          <p:cNvPr id="1026" name="Picture 2" descr="Cardboard box can you buy in the United ...">
            <a:extLst>
              <a:ext uri="{FF2B5EF4-FFF2-40B4-BE49-F238E27FC236}">
                <a16:creationId xmlns:a16="http://schemas.microsoft.com/office/drawing/2014/main" xmlns="" id="{39D00D5E-B549-8E3B-D6A6-8CBBEF8E9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85" y="2286000"/>
            <a:ext cx="333375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ello Tape 24mm x 66m (CLEAR) 40 Micron Thickness - Per Pack">
            <a:extLst>
              <a:ext uri="{FF2B5EF4-FFF2-40B4-BE49-F238E27FC236}">
                <a16:creationId xmlns:a16="http://schemas.microsoft.com/office/drawing/2014/main" xmlns="" id="{6CBCB7BF-CEC6-C462-3900-EF9CE173A2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9978" y="2080260"/>
            <a:ext cx="1600645" cy="17830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0 Sheets A4 160gsm White Card - Premium Thick Printing Paper Suitable for  All Printers">
            <a:extLst>
              <a:ext uri="{FF2B5EF4-FFF2-40B4-BE49-F238E27FC236}">
                <a16:creationId xmlns:a16="http://schemas.microsoft.com/office/drawing/2014/main" xmlns="" id="{4C7C51C9-F58A-3B19-E57A-AA2EF32656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3857" y="2147821"/>
            <a:ext cx="2251710" cy="19118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17F01A6C-7AE2-6AD1-0065-26CFE35E6821}"/>
              </a:ext>
            </a:extLst>
          </p:cNvPr>
          <p:cNvPicPr>
            <a:picLocks noChangeAspect="1"/>
          </p:cNvPicPr>
          <p:nvPr/>
        </p:nvPicPr>
        <p:blipFill>
          <a:blip r:embed="rId6"/>
          <a:stretch>
            <a:fillRect/>
          </a:stretch>
        </p:blipFill>
        <p:spPr>
          <a:xfrm>
            <a:off x="7955325" y="2310765"/>
            <a:ext cx="1581150" cy="1552575"/>
          </a:xfrm>
          <a:prstGeom prst="rect">
            <a:avLst/>
          </a:prstGeom>
        </p:spPr>
      </p:pic>
    </p:spTree>
    <p:extLst>
      <p:ext uri="{BB962C8B-B14F-4D97-AF65-F5344CB8AC3E}">
        <p14:creationId xmlns:p14="http://schemas.microsoft.com/office/powerpoint/2010/main" val="2069708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xmlns="" id="{581F4E3F-AA6D-12A8-E96F-44DCDF222BA5}"/>
              </a:ext>
            </a:extLst>
          </p:cNvPr>
          <p:cNvSpPr txBox="1">
            <a:spLocks/>
          </p:cNvSpPr>
          <p:nvPr/>
        </p:nvSpPr>
        <p:spPr>
          <a:xfrm>
            <a:off x="686551" y="432550"/>
            <a:ext cx="11059981" cy="4711969"/>
          </a:xfrm>
          <a:prstGeom prst="rect">
            <a:avLst/>
          </a:prstGeom>
        </p:spPr>
        <p:txBody>
          <a:bodyPr vert="horz" lIns="0" tIns="0" rIns="0" bIns="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a:r>
              <a:rPr lang="en-GB" sz="2800" dirty="0">
                <a:solidFill>
                  <a:srgbClr val="003A82"/>
                </a:solidFill>
                <a:latin typeface="Nunito Sans Black" panose="00000A00000000000000" pitchFamily="2" charset="0"/>
              </a:rPr>
              <a:t>Base 2</a:t>
            </a:r>
          </a:p>
          <a:p>
            <a:pPr marL="0" lvl="1"/>
            <a:endParaRPr lang="en-GB" sz="2800" dirty="0">
              <a:solidFill>
                <a:srgbClr val="003A82"/>
              </a:solidFill>
              <a:latin typeface="Nunito Sans Black" panose="00000A00000000000000" pitchFamily="2" charset="0"/>
            </a:endParaRPr>
          </a:p>
          <a:p>
            <a:pPr marL="0" lvl="1"/>
            <a:r>
              <a:rPr lang="en-GB" sz="2800" dirty="0">
                <a:solidFill>
                  <a:srgbClr val="003A82"/>
                </a:solidFill>
                <a:latin typeface="Nunito Sans Black" panose="00000A00000000000000" pitchFamily="2" charset="0"/>
              </a:rPr>
              <a:t>Your materials are:</a:t>
            </a:r>
            <a:endParaRPr lang="en-US" sz="1050" dirty="0">
              <a:latin typeface="Nunito Sans Black" panose="00000A00000000000000" pitchFamily="2" charset="0"/>
            </a:endParaRPr>
          </a:p>
          <a:p>
            <a:pPr marL="0" lvl="1"/>
            <a:endParaRPr lang="en-GB" dirty="0">
              <a:solidFill>
                <a:srgbClr val="003A82"/>
              </a:solidFill>
            </a:endParaRPr>
          </a:p>
          <a:p>
            <a:pPr marL="0" lvl="1"/>
            <a:endParaRPr lang="en-GB" dirty="0">
              <a:solidFill>
                <a:srgbClr val="003A82"/>
              </a:solidFill>
            </a:endParaRPr>
          </a:p>
          <a:p>
            <a:pPr marL="132715" indent="-121920">
              <a:lnSpc>
                <a:spcPct val="150000"/>
              </a:lnSpc>
            </a:pPr>
            <a:endParaRPr lang="en-GB" dirty="0">
              <a:solidFill>
                <a:srgbClr val="003A82"/>
              </a:solidFill>
            </a:endParaRPr>
          </a:p>
          <a:p>
            <a:pPr marL="10795"/>
            <a:endParaRPr lang="en-GB" dirty="0">
              <a:solidFill>
                <a:srgbClr val="003A82"/>
              </a:solidFill>
            </a:endParaRPr>
          </a:p>
          <a:p>
            <a:pPr marL="10795" indent="0">
              <a:buNone/>
            </a:pPr>
            <a:r>
              <a:rPr lang="en-GB" dirty="0"/>
              <a:t/>
            </a:r>
            <a:br>
              <a:rPr lang="en-GB" dirty="0"/>
            </a:b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p:txBody>
      </p:sp>
      <p:pic>
        <p:nvPicPr>
          <p:cNvPr id="2" name="Picture 6" descr="Buy Argos Home Curve 3 x 42L Plastic Boxes With Lid - Clear | Plastic  storage boxes and drawers | Argos">
            <a:extLst>
              <a:ext uri="{FF2B5EF4-FFF2-40B4-BE49-F238E27FC236}">
                <a16:creationId xmlns:a16="http://schemas.microsoft.com/office/drawing/2014/main" xmlns="" id="{3A9AC685-DE9C-7106-C483-4F9DCB9C5A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495" y="2122170"/>
            <a:ext cx="4036695" cy="236819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HILDRENS KIDS PLASTIC SOFT PLAY BALLS FOR BALL PITS PEN POOL MULTICOLOURED  BALL">
            <a:extLst>
              <a:ext uri="{FF2B5EF4-FFF2-40B4-BE49-F238E27FC236}">
                <a16:creationId xmlns:a16="http://schemas.microsoft.com/office/drawing/2014/main" xmlns="" id="{FD5DCE9D-006F-BD12-0F81-1CC053636A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1394460"/>
            <a:ext cx="3196590" cy="3196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158119"/>
      </p:ext>
    </p:extLst>
  </p:cSld>
  <p:clrMapOvr>
    <a:masterClrMapping/>
  </p:clrMapOvr>
</p:sld>
</file>

<file path=ppt/theme/theme1.xml><?xml version="1.0" encoding="utf-8"?>
<a:theme xmlns:a="http://schemas.openxmlformats.org/drawingml/2006/main" name="Office Theme">
  <a:themeElements>
    <a:clrScheme name="WSJ Korea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SJ25 Korea-powerpoint-template" id="{02AC4CAF-9426-E440-A08B-F23A27D0CE7F}" vid="{EFE6F48D-6D7A-8243-96B1-80110B7243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ee45288-59b2-43a8-840c-5e95452990ca" xsi:nil="true"/>
    <lcf76f155ced4ddcb4097134ff3c332f xmlns="dc55246a-24fe-4e1a-9053-664acc5c9a9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2BD96487254144F92710964126C5BF4" ma:contentTypeVersion="15" ma:contentTypeDescription="Create a new document." ma:contentTypeScope="" ma:versionID="d274875b0903e0babdb6953a62ecd1f7">
  <xsd:schema xmlns:xsd="http://www.w3.org/2001/XMLSchema" xmlns:xs="http://www.w3.org/2001/XMLSchema" xmlns:p="http://schemas.microsoft.com/office/2006/metadata/properties" xmlns:ns2="dc55246a-24fe-4e1a-9053-664acc5c9a98" xmlns:ns3="1ee45288-59b2-43a8-840c-5e95452990ca" targetNamespace="http://schemas.microsoft.com/office/2006/metadata/properties" ma:root="true" ma:fieldsID="260a4538f02c6810284e9beb97e1ffd4" ns2:_="" ns3:_="">
    <xsd:import namespace="dc55246a-24fe-4e1a-9053-664acc5c9a98"/>
    <xsd:import namespace="1ee45288-59b2-43a8-840c-5e95452990c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55246a-24fe-4e1a-9053-664acc5c9a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e45288-59b2-43a8-840c-5e95452990ca"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ec38b48c-01d0-4702-98bf-d9d7d8bd9dc2}" ma:internalName="TaxCatchAll" ma:showField="CatchAllData" ma:web="1ee45288-59b2-43a8-840c-5e95452990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0B8E05-3F5D-48C5-850B-B1212ECEBB93}">
  <ds:schemaRefs>
    <ds:schemaRef ds:uri="http://schemas.microsoft.com/sharepoint/v3/contenttype/forms"/>
  </ds:schemaRefs>
</ds:datastoreItem>
</file>

<file path=customXml/itemProps2.xml><?xml version="1.0" encoding="utf-8"?>
<ds:datastoreItem xmlns:ds="http://schemas.openxmlformats.org/officeDocument/2006/customXml" ds:itemID="{B2851A09-981E-4452-8485-0311281437A7}">
  <ds:schemaRefs>
    <ds:schemaRef ds:uri="http://purl.org/dc/elements/1.1/"/>
    <ds:schemaRef ds:uri="1ee45288-59b2-43a8-840c-5e95452990ca"/>
    <ds:schemaRef ds:uri="http://schemas.microsoft.com/office/2006/metadata/properties"/>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dc55246a-24fe-4e1a-9053-664acc5c9a98"/>
    <ds:schemaRef ds:uri="http://www.w3.org/XML/1998/namespace"/>
    <ds:schemaRef ds:uri="http://purl.org/dc/dcmitype/"/>
  </ds:schemaRefs>
</ds:datastoreItem>
</file>

<file path=customXml/itemProps3.xml><?xml version="1.0" encoding="utf-8"?>
<ds:datastoreItem xmlns:ds="http://schemas.openxmlformats.org/officeDocument/2006/customXml" ds:itemID="{6F25D3F7-C977-44DF-9C10-FC3C9E48A0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55246a-24fe-4e1a-9053-664acc5c9a98"/>
    <ds:schemaRef ds:uri="1ee45288-59b2-43a8-840c-5e95452990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347</TotalTime>
  <Words>963</Words>
  <Application>Microsoft Office PowerPoint</Application>
  <PresentationFormat>Widescreen</PresentationFormat>
  <Paragraphs>225</Paragraphs>
  <Slides>16</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Nunito Sans Black</vt:lpstr>
      <vt:lpstr>Arial</vt:lpstr>
      <vt:lpstr>Nunito Sans SemiBold</vt:lpstr>
      <vt:lpstr>Nunito Sans</vt:lpstr>
      <vt:lpstr>Symbol</vt:lpstr>
      <vt:lpstr>Calibri</vt:lpstr>
      <vt:lpstr>Arboria Medium</vt:lpstr>
      <vt:lpstr>Times New Roman</vt:lpstr>
      <vt:lpstr>Office Theme</vt:lpstr>
      <vt:lpstr>PowerPoint Presentation</vt:lpstr>
      <vt:lpstr>Explorer Scout Young Leader Training </vt:lpstr>
      <vt:lpstr>Do more. Be more</vt:lpstr>
      <vt:lpstr>Getting to know you...</vt:lpstr>
      <vt:lpstr>Do more. Be more</vt:lpstr>
      <vt:lpstr>Snowball fight!</vt:lpstr>
      <vt:lpstr>Idea generation</vt:lpstr>
      <vt:lpstr>PowerPoint Presentation</vt:lpstr>
      <vt:lpstr>PowerPoint Presentation</vt:lpstr>
      <vt:lpstr>PowerPoint Presentation</vt:lpstr>
      <vt:lpstr>PowerPoint Presentation</vt:lpstr>
      <vt:lpstr>Bringing your ideas to life</vt:lpstr>
      <vt:lpstr>Do more. Be more</vt:lpstr>
      <vt:lpstr>Final reflections….</vt:lpstr>
      <vt:lpstr>The Young Leader Scheme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Andrew Coe</cp:lastModifiedBy>
  <cp:revision>144</cp:revision>
  <dcterms:created xsi:type="dcterms:W3CDTF">2024-01-29T14:40:33Z</dcterms:created>
  <dcterms:modified xsi:type="dcterms:W3CDTF">2024-08-29T11:47:47Z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0x01010012BD96487254144F92710964126C5BF4</vt:lpwstr>
  </property>
  <property fmtid="{D5CDD505-2E9C-101B-9397-08002B2CF9AE}" pid="6" name="MediaServiceImageTags">
    <vt:lpwstr/>
  </property>
</Properties>
</file>