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sldIdLst>
    <p:sldId id="400" r:id="rId5"/>
    <p:sldId id="423" r:id="rId6"/>
    <p:sldId id="426" r:id="rId7"/>
    <p:sldId id="410" r:id="rId8"/>
    <p:sldId id="425" r:id="rId9"/>
    <p:sldId id="412" r:id="rId10"/>
    <p:sldId id="413" r:id="rId11"/>
    <p:sldId id="414" r:id="rId12"/>
    <p:sldId id="415" r:id="rId13"/>
    <p:sldId id="416" r:id="rId14"/>
    <p:sldId id="417" r:id="rId15"/>
    <p:sldId id="418" r:id="rId16"/>
    <p:sldId id="419" r:id="rId17"/>
    <p:sldId id="420" r:id="rId18"/>
    <p:sldId id="421" r:id="rId19"/>
  </p:sldIdLst>
  <p:sldSz cx="12192000" cy="6858000"/>
  <p:notesSz cx="16256000" cy="9144000"/>
  <p:embeddedFontLst>
    <p:embeddedFont>
      <p:font typeface="Nunito Sans" pitchFamily="2" charset="0"/>
      <p:regular r:id="rId21"/>
      <p:bold r:id="rId22"/>
      <p:italic r:id="rId23"/>
      <p:boldItalic r:id="rId24"/>
    </p:embeddedFont>
    <p:embeddedFont>
      <p:font typeface="Nunito Sans Black" pitchFamily="2" charset="0"/>
      <p:bold r:id="rId25"/>
      <p:boldItalic r:id="rId26"/>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A48B9-05BE-BC2B-5523-63AB4D10B082}" v="15" dt="2024-11-11T14:41:17.95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134" autoAdjust="0"/>
  </p:normalViewPr>
  <p:slideViewPr>
    <p:cSldViewPr snapToGrid="0">
      <p:cViewPr varScale="1">
        <p:scale>
          <a:sx n="61" d="100"/>
          <a:sy n="61" d="100"/>
        </p:scale>
        <p:origin x="2478" y="60"/>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Collins" userId="f11ea210-45b5-40cc-9a95-007e422d3ee7" providerId="ADAL" clId="{EACA6161-44E5-41D5-B2F7-B57320206837}"/>
    <pc:docChg chg="modSld">
      <pc:chgData name="Claire Collins" userId="f11ea210-45b5-40cc-9a95-007e422d3ee7" providerId="ADAL" clId="{EACA6161-44E5-41D5-B2F7-B57320206837}" dt="2024-11-07T11:45:25.151" v="2" actId="1076"/>
      <pc:docMkLst>
        <pc:docMk/>
      </pc:docMkLst>
      <pc:sldChg chg="modSp mod">
        <pc:chgData name="Claire Collins" userId="f11ea210-45b5-40cc-9a95-007e422d3ee7" providerId="ADAL" clId="{EACA6161-44E5-41D5-B2F7-B57320206837}" dt="2024-11-07T11:45:25.151" v="2" actId="1076"/>
        <pc:sldMkLst>
          <pc:docMk/>
          <pc:sldMk cId="169484817" sldId="423"/>
        </pc:sldMkLst>
        <pc:spChg chg="mod">
          <ac:chgData name="Claire Collins" userId="f11ea210-45b5-40cc-9a95-007e422d3ee7" providerId="ADAL" clId="{EACA6161-44E5-41D5-B2F7-B57320206837}" dt="2024-11-07T11:45:25.151" v="2" actId="1076"/>
          <ac:spMkLst>
            <pc:docMk/>
            <pc:sldMk cId="169484817" sldId="423"/>
            <ac:spMk id="26" creationId="{65F797C9-BCB7-1611-EDF3-ECD310B7C0DC}"/>
          </ac:spMkLst>
        </pc:spChg>
      </pc:sldChg>
      <pc:sldChg chg="modSp mod">
        <pc:chgData name="Claire Collins" userId="f11ea210-45b5-40cc-9a95-007e422d3ee7" providerId="ADAL" clId="{EACA6161-44E5-41D5-B2F7-B57320206837}" dt="2024-11-07T11:45:16.018" v="1" actId="1076"/>
        <pc:sldMkLst>
          <pc:docMk/>
          <pc:sldMk cId="2570721698" sldId="426"/>
        </pc:sldMkLst>
        <pc:spChg chg="mod">
          <ac:chgData name="Claire Collins" userId="f11ea210-45b5-40cc-9a95-007e422d3ee7" providerId="ADAL" clId="{EACA6161-44E5-41D5-B2F7-B57320206837}" dt="2024-11-07T11:45:16.018" v="1" actId="1076"/>
          <ac:spMkLst>
            <pc:docMk/>
            <pc:sldMk cId="2570721698" sldId="426"/>
            <ac:spMk id="6" creationId="{D9E3996E-E940-2F37-A86B-9F47D31BFFC9}"/>
          </ac:spMkLst>
        </pc:spChg>
      </pc:sldChg>
    </pc:docChg>
  </pc:docChgLst>
  <pc:docChgLst>
    <pc:chgData name="Louise Ousley" userId="S::louise.ousley@scouts.org.uk::f111c7a3-f994-474e-86cc-5ecc36737b80" providerId="AD" clId="Web-{33FA48B9-05BE-BC2B-5523-63AB4D10B082}"/>
    <pc:docChg chg="delSld modSld">
      <pc:chgData name="Louise Ousley" userId="S::louise.ousley@scouts.org.uk::f111c7a3-f994-474e-86cc-5ecc36737b80" providerId="AD" clId="Web-{33FA48B9-05BE-BC2B-5523-63AB4D10B082}" dt="2024-11-11T14:40:49.549" v="17" actId="20577"/>
      <pc:docMkLst>
        <pc:docMk/>
      </pc:docMkLst>
      <pc:sldChg chg="modNotes">
        <pc:chgData name="Louise Ousley" userId="S::louise.ousley@scouts.org.uk::f111c7a3-f994-474e-86cc-5ecc36737b80" providerId="AD" clId="Web-{33FA48B9-05BE-BC2B-5523-63AB4D10B082}" dt="2024-11-11T14:38:23.905" v="9"/>
        <pc:sldMkLst>
          <pc:docMk/>
          <pc:sldMk cId="2033946066" sldId="400"/>
        </pc:sldMkLst>
      </pc:sldChg>
      <pc:sldChg chg="del">
        <pc:chgData name="Louise Ousley" userId="S::louise.ousley@scouts.org.uk::f111c7a3-f994-474e-86cc-5ecc36737b80" providerId="AD" clId="Web-{33FA48B9-05BE-BC2B-5523-63AB4D10B082}" dt="2024-11-11T14:36:38.028" v="0"/>
        <pc:sldMkLst>
          <pc:docMk/>
          <pc:sldMk cId="2204970485" sldId="401"/>
        </pc:sldMkLst>
      </pc:sldChg>
      <pc:sldChg chg="del">
        <pc:chgData name="Louise Ousley" userId="S::louise.ousley@scouts.org.uk::f111c7a3-f994-474e-86cc-5ecc36737b80" providerId="AD" clId="Web-{33FA48B9-05BE-BC2B-5523-63AB4D10B082}" dt="2024-11-11T14:36:38.746" v="1"/>
        <pc:sldMkLst>
          <pc:docMk/>
          <pc:sldMk cId="1637764471" sldId="402"/>
        </pc:sldMkLst>
      </pc:sldChg>
      <pc:sldChg chg="del">
        <pc:chgData name="Louise Ousley" userId="S::louise.ousley@scouts.org.uk::f111c7a3-f994-474e-86cc-5ecc36737b80" providerId="AD" clId="Web-{33FA48B9-05BE-BC2B-5523-63AB4D10B082}" dt="2024-11-11T14:36:39.403" v="2"/>
        <pc:sldMkLst>
          <pc:docMk/>
          <pc:sldMk cId="777137398" sldId="403"/>
        </pc:sldMkLst>
      </pc:sldChg>
      <pc:sldChg chg="del">
        <pc:chgData name="Louise Ousley" userId="S::louise.ousley@scouts.org.uk::f111c7a3-f994-474e-86cc-5ecc36737b80" providerId="AD" clId="Web-{33FA48B9-05BE-BC2B-5523-63AB4D10B082}" dt="2024-11-11T14:36:40.043" v="3"/>
        <pc:sldMkLst>
          <pc:docMk/>
          <pc:sldMk cId="2609692781" sldId="404"/>
        </pc:sldMkLst>
      </pc:sldChg>
      <pc:sldChg chg="del">
        <pc:chgData name="Louise Ousley" userId="S::louise.ousley@scouts.org.uk::f111c7a3-f994-474e-86cc-5ecc36737b80" providerId="AD" clId="Web-{33FA48B9-05BE-BC2B-5523-63AB4D10B082}" dt="2024-11-11T14:36:40.778" v="4"/>
        <pc:sldMkLst>
          <pc:docMk/>
          <pc:sldMk cId="3268513575" sldId="405"/>
        </pc:sldMkLst>
      </pc:sldChg>
      <pc:sldChg chg="del">
        <pc:chgData name="Louise Ousley" userId="S::louise.ousley@scouts.org.uk::f111c7a3-f994-474e-86cc-5ecc36737b80" providerId="AD" clId="Web-{33FA48B9-05BE-BC2B-5523-63AB4D10B082}" dt="2024-11-11T14:36:41.684" v="5"/>
        <pc:sldMkLst>
          <pc:docMk/>
          <pc:sldMk cId="1007055339" sldId="406"/>
        </pc:sldMkLst>
      </pc:sldChg>
      <pc:sldChg chg="del">
        <pc:chgData name="Louise Ousley" userId="S::louise.ousley@scouts.org.uk::f111c7a3-f994-474e-86cc-5ecc36737b80" providerId="AD" clId="Web-{33FA48B9-05BE-BC2B-5523-63AB4D10B082}" dt="2024-11-11T14:36:46.997" v="6"/>
        <pc:sldMkLst>
          <pc:docMk/>
          <pc:sldMk cId="366132014" sldId="407"/>
        </pc:sldMkLst>
      </pc:sldChg>
      <pc:sldChg chg="del">
        <pc:chgData name="Louise Ousley" userId="S::louise.ousley@scouts.org.uk::f111c7a3-f994-474e-86cc-5ecc36737b80" providerId="AD" clId="Web-{33FA48B9-05BE-BC2B-5523-63AB4D10B082}" dt="2024-11-11T14:36:50.700" v="7"/>
        <pc:sldMkLst>
          <pc:docMk/>
          <pc:sldMk cId="586986093" sldId="408"/>
        </pc:sldMkLst>
      </pc:sldChg>
      <pc:sldChg chg="modNotes">
        <pc:chgData name="Louise Ousley" userId="S::louise.ousley@scouts.org.uk::f111c7a3-f994-474e-86cc-5ecc36737b80" providerId="AD" clId="Web-{33FA48B9-05BE-BC2B-5523-63AB4D10B082}" dt="2024-11-11T14:38:35.202" v="12"/>
        <pc:sldMkLst>
          <pc:docMk/>
          <pc:sldMk cId="1756043139" sldId="412"/>
        </pc:sldMkLst>
      </pc:sldChg>
      <pc:sldChg chg="modNotes">
        <pc:chgData name="Louise Ousley" userId="S::louise.ousley@scouts.org.uk::f111c7a3-f994-474e-86cc-5ecc36737b80" providerId="AD" clId="Web-{33FA48B9-05BE-BC2B-5523-63AB4D10B082}" dt="2024-11-11T14:40:38.627" v="15"/>
        <pc:sldMkLst>
          <pc:docMk/>
          <pc:sldMk cId="4232223025" sldId="419"/>
        </pc:sldMkLst>
      </pc:sldChg>
      <pc:sldChg chg="modSp">
        <pc:chgData name="Louise Ousley" userId="S::louise.ousley@scouts.org.uk::f111c7a3-f994-474e-86cc-5ecc36737b80" providerId="AD" clId="Web-{33FA48B9-05BE-BC2B-5523-63AB4D10B082}" dt="2024-11-11T14:40:49.549" v="17" actId="20577"/>
        <pc:sldMkLst>
          <pc:docMk/>
          <pc:sldMk cId="3366858776" sldId="420"/>
        </pc:sldMkLst>
        <pc:spChg chg="mod">
          <ac:chgData name="Louise Ousley" userId="S::louise.ousley@scouts.org.uk::f111c7a3-f994-474e-86cc-5ecc36737b80" providerId="AD" clId="Web-{33FA48B9-05BE-BC2B-5523-63AB4D10B082}" dt="2024-11-11T14:40:49.549" v="17" actId="20577"/>
          <ac:spMkLst>
            <pc:docMk/>
            <pc:sldMk cId="3366858776" sldId="420"/>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11/11/2024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Nunito Sans"/>
              </a:rPr>
              <a:t>As children</a:t>
            </a:r>
            <a:r>
              <a:rPr lang="en-GB" baseline="0" dirty="0">
                <a:latin typeface="Nunito Sans"/>
              </a:rPr>
              <a:t> are walking into the hall have slide 1 on display – alternatively, use the animate fleur de </a:t>
            </a:r>
            <a:r>
              <a:rPr lang="en-GB" baseline="0" dirty="0" err="1">
                <a:latin typeface="Nunito Sans"/>
              </a:rPr>
              <a:t>lis</a:t>
            </a:r>
            <a:r>
              <a:rPr lang="en-GB" baseline="0" dirty="0">
                <a:latin typeface="Nunito Sans"/>
              </a:rPr>
              <a:t> MP4, available for download from the brand centre.</a:t>
            </a:r>
          </a:p>
          <a:p>
            <a:endParaRPr lang="en-GB" baseline="0"/>
          </a:p>
          <a:p>
            <a:r>
              <a:rPr lang="en-GB" baseline="0" dirty="0">
                <a:latin typeface="Nunito Sans"/>
              </a:rPr>
              <a:t>Introduce yourself</a:t>
            </a:r>
          </a:p>
          <a:p>
            <a:endParaRPr lang="en-GB" baseline="0"/>
          </a:p>
          <a:p>
            <a:r>
              <a:rPr lang="en-GB" baseline="0" dirty="0">
                <a:latin typeface="Nunito Sans"/>
              </a:rPr>
              <a:t>Move onto slide 2 when ready to start……</a:t>
            </a:r>
            <a:endParaRPr lang="en-GB" dirty="0">
              <a:latin typeface="Nunito Sans"/>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t>1</a:t>
            </a:fld>
            <a:endParaRPr lang="en-GB"/>
          </a:p>
        </p:txBody>
      </p:sp>
    </p:spTree>
    <p:extLst>
      <p:ext uri="{BB962C8B-B14F-4D97-AF65-F5344CB8AC3E}">
        <p14:creationId xmlns:p14="http://schemas.microsoft.com/office/powerpoint/2010/main" val="340087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Pioneering</a:t>
            </a:r>
            <a:r>
              <a:rPr lang="en-GB" baseline="0"/>
              <a:t> / Making structures</a:t>
            </a:r>
            <a:endParaRPr lang="en-GB"/>
          </a:p>
        </p:txBody>
      </p:sp>
      <p:sp>
        <p:nvSpPr>
          <p:cNvPr id="4" name="Slide Number Placeholder 3"/>
          <p:cNvSpPr>
            <a:spLocks noGrp="1"/>
          </p:cNvSpPr>
          <p:nvPr>
            <p:ph type="sldNum" sz="quarter" idx="10"/>
          </p:nvPr>
        </p:nvSpPr>
        <p:spPr/>
        <p:txBody>
          <a:bodyPr/>
          <a:lstStyle/>
          <a:p>
            <a:fld id="{DC81CCE8-8669-844C-8A1E-83EDDE9464AC}" type="slidenum">
              <a:rPr lang="en-GB" smtClean="0"/>
              <a:t>18</a:t>
            </a:fld>
            <a:endParaRPr lang="en-GB"/>
          </a:p>
        </p:txBody>
      </p:sp>
    </p:spTree>
    <p:extLst>
      <p:ext uri="{BB962C8B-B14F-4D97-AF65-F5344CB8AC3E}">
        <p14:creationId xmlns:p14="http://schemas.microsoft.com/office/powerpoint/2010/main" val="2518501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Camping</a:t>
            </a:r>
          </a:p>
        </p:txBody>
      </p:sp>
      <p:sp>
        <p:nvSpPr>
          <p:cNvPr id="4" name="Slide Number Placeholder 3"/>
          <p:cNvSpPr>
            <a:spLocks noGrp="1"/>
          </p:cNvSpPr>
          <p:nvPr>
            <p:ph type="sldNum" sz="quarter" idx="10"/>
          </p:nvPr>
        </p:nvSpPr>
        <p:spPr/>
        <p:txBody>
          <a:bodyPr/>
          <a:lstStyle/>
          <a:p>
            <a:fld id="{DC81CCE8-8669-844C-8A1E-83EDDE9464AC}" type="slidenum">
              <a:rPr lang="en-GB" smtClean="0"/>
              <a:t>19</a:t>
            </a:fld>
            <a:endParaRPr lang="en-GB"/>
          </a:p>
        </p:txBody>
      </p:sp>
    </p:spTree>
    <p:extLst>
      <p:ext uri="{BB962C8B-B14F-4D97-AF65-F5344CB8AC3E}">
        <p14:creationId xmlns:p14="http://schemas.microsoft.com/office/powerpoint/2010/main" val="3166843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 Ropes</a:t>
            </a:r>
          </a:p>
        </p:txBody>
      </p:sp>
      <p:sp>
        <p:nvSpPr>
          <p:cNvPr id="4" name="Slide Number Placeholder 3"/>
          <p:cNvSpPr>
            <a:spLocks noGrp="1"/>
          </p:cNvSpPr>
          <p:nvPr>
            <p:ph type="sldNum" sz="quarter" idx="10"/>
          </p:nvPr>
        </p:nvSpPr>
        <p:spPr/>
        <p:txBody>
          <a:bodyPr/>
          <a:lstStyle/>
          <a:p>
            <a:fld id="{DC81CCE8-8669-844C-8A1E-83EDDE9464AC}" type="slidenum">
              <a:rPr lang="en-GB" smtClean="0"/>
              <a:t>20</a:t>
            </a:fld>
            <a:endParaRPr lang="en-GB"/>
          </a:p>
        </p:txBody>
      </p:sp>
    </p:spTree>
    <p:extLst>
      <p:ext uri="{BB962C8B-B14F-4D97-AF65-F5344CB8AC3E}">
        <p14:creationId xmlns:p14="http://schemas.microsoft.com/office/powerpoint/2010/main" val="1023658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Nunito Sans"/>
              </a:rPr>
              <a:t>How</a:t>
            </a:r>
            <a:r>
              <a:rPr lang="en-GB" baseline="0" dirty="0">
                <a:latin typeface="Nunito Sans"/>
              </a:rPr>
              <a:t> many activities can you spot in this video?</a:t>
            </a:r>
            <a:endParaRPr lang="en-GB" dirty="0">
              <a:latin typeface="Nunito Sans"/>
            </a:endParaRPr>
          </a:p>
          <a:p>
            <a:endParaRPr lang="en-GB"/>
          </a:p>
          <a:p>
            <a:r>
              <a:rPr lang="en-GB" dirty="0">
                <a:latin typeface="Nunito Sans"/>
              </a:rPr>
              <a:t>Show</a:t>
            </a:r>
            <a:r>
              <a:rPr lang="en-GB" baseline="0" dirty="0">
                <a:latin typeface="Nunito Sans"/>
              </a:rPr>
              <a:t> video- scout adventures fundays 2017</a:t>
            </a:r>
          </a:p>
          <a:p>
            <a:r>
              <a:rPr lang="en-GB" dirty="0">
                <a:latin typeface="Nunito Sans"/>
              </a:rPr>
              <a:t>Can use a different video from the brand centre, depending on the time you have during the assembly</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21</a:t>
            </a:fld>
            <a:endParaRPr lang="en-GB"/>
          </a:p>
        </p:txBody>
      </p:sp>
    </p:spTree>
    <p:extLst>
      <p:ext uri="{BB962C8B-B14F-4D97-AF65-F5344CB8AC3E}">
        <p14:creationId xmlns:p14="http://schemas.microsoft.com/office/powerpoint/2010/main" val="2909736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Notice of</a:t>
            </a:r>
            <a:r>
              <a:rPr lang="en-GB" baseline="0"/>
              <a:t> taster event</a:t>
            </a:r>
            <a:endParaRPr lang="en-GB"/>
          </a:p>
        </p:txBody>
      </p:sp>
      <p:sp>
        <p:nvSpPr>
          <p:cNvPr id="4" name="Slide Number Placeholder 3"/>
          <p:cNvSpPr>
            <a:spLocks noGrp="1"/>
          </p:cNvSpPr>
          <p:nvPr>
            <p:ph type="sldNum" sz="quarter" idx="10"/>
          </p:nvPr>
        </p:nvSpPr>
        <p:spPr/>
        <p:txBody>
          <a:bodyPr/>
          <a:lstStyle/>
          <a:p>
            <a:fld id="{DC81CCE8-8669-844C-8A1E-83EDDE9464AC}" type="slidenum">
              <a:rPr lang="en-GB" smtClean="0"/>
              <a:t>22</a:t>
            </a:fld>
            <a:endParaRPr lang="en-GB"/>
          </a:p>
        </p:txBody>
      </p:sp>
    </p:spTree>
    <p:extLst>
      <p:ext uri="{BB962C8B-B14F-4D97-AF65-F5344CB8AC3E}">
        <p14:creationId xmlns:p14="http://schemas.microsoft.com/office/powerpoint/2010/main" val="112722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a:effectLst/>
                <a:latin typeface="-apple-system"/>
              </a:rPr>
              <a:t>If you are aged 4 or 5 you could become a Squirrel Scout. Squirrels do lots of fun games like “duck, duck, goose” and activities including finding out about space, going for hikes or even visiting a fire station! All the sessions are based around stories, because we love to read. Squirrels meet every week, often bringing along a grown up to join the fun. You can do almost everything that our older sections do…. Including a sleep over in your hut. </a:t>
            </a:r>
          </a:p>
          <a:p>
            <a:r>
              <a:rPr lang="en-GB" dirty="0">
                <a:effectLst/>
                <a:latin typeface="-apple-system"/>
              </a:rPr>
              <a:t> </a:t>
            </a:r>
            <a:endParaRPr lang="en-GB" dirty="0"/>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2157777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If you are 6 or 7, you could be a Beaver Scout.  You get to have loads of fun doing</a:t>
            </a:r>
            <a:r>
              <a:rPr lang="en-US" sz="900" b="0" i="0" kern="1200" baseline="0" dirty="0">
                <a:solidFill>
                  <a:schemeClr val="tx1"/>
                </a:solidFill>
                <a:effectLst/>
                <a:latin typeface="+mn-lt"/>
                <a:ea typeface="+mn-ea"/>
                <a:cs typeface="+mn-cs"/>
              </a:rPr>
              <a:t> activities and games and making new friends.  Beavers usually meet in a hall, but they may meet outdoors and they play games like dodgeball or relay races.  Beavers often make things, and do loads of fun activities like cooking, reading, science and learning about the world.  They also get to do things such as have sleepovers, build dens and search for bugs.  Beavers is all about fun and friends.</a:t>
            </a:r>
            <a:endParaRPr lang="en-GB" dirty="0"/>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3566151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you are 8, 9 or 10, you could be a cub.</a:t>
            </a:r>
            <a:r>
              <a:rPr lang="en-US" sz="1200" b="0" i="0" kern="1200" baseline="0" dirty="0">
                <a:solidFill>
                  <a:schemeClr val="tx1"/>
                </a:solidFill>
                <a:effectLst/>
                <a:latin typeface="+mn-lt"/>
                <a:ea typeface="+mn-ea"/>
                <a:cs typeface="+mn-cs"/>
              </a:rPr>
              <a:t>  Once you are a cub, you might get to try out even more exciting activities, like these cubs, who have built a raft!  Cubs still play lots of games, and they might do challenges in teams or individually.  Cubs usually go to camp in tents each year, and love collecting wood to build a fire.  Cubs might do activities like hikes or sports day, cooking or chess.  Cubs are great friends to each other and other people.</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12</a:t>
            </a:fld>
            <a:endParaRPr lang="en-GB"/>
          </a:p>
        </p:txBody>
      </p:sp>
    </p:spTree>
    <p:extLst>
      <p:ext uri="{BB962C8B-B14F-4D97-AF65-F5344CB8AC3E}">
        <p14:creationId xmlns:p14="http://schemas.microsoft.com/office/powerpoint/2010/main" val="1792844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mn-lt"/>
                <a:ea typeface="+mn-ea"/>
                <a:cs typeface="+mn-cs"/>
              </a:rPr>
              <a:t>If you are over 10, then Scouts is for you.  Scouts work as a team to achieve some amazing things.</a:t>
            </a:r>
            <a:r>
              <a:rPr lang="en-US" sz="900" b="0" i="0" kern="1200" baseline="0" dirty="0">
                <a:solidFill>
                  <a:schemeClr val="tx1"/>
                </a:solidFill>
                <a:effectLst/>
                <a:latin typeface="+mn-lt"/>
                <a:ea typeface="+mn-ea"/>
                <a:cs typeface="+mn-cs"/>
              </a:rPr>
              <a:t>  It might be the tallest tower out of paper cups or a race down a river in a canoe.  Scouts go camping too, and love making fires to cook their food.  They might also learn about astronomy or electronics and they might go hiking up a mountain or even in the dark.</a:t>
            </a:r>
            <a:endParaRPr lang="en-GB" dirty="0"/>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76559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Nunito Sans"/>
              </a:rPr>
              <a:t>Squirrels, Beavers,</a:t>
            </a:r>
            <a:r>
              <a:rPr lang="en-GB" baseline="0" dirty="0">
                <a:latin typeface="Nunito Sans"/>
              </a:rPr>
              <a:t> Cubs and Scouts are all for boys And girls.  It doesn’t matter what you enjoy, there will be something for you.  Whether you like sports or photography, climbing or creating, there will be something for you.</a:t>
            </a:r>
            <a:endParaRPr lang="en-GB" dirty="0">
              <a:latin typeface="Nunito Sans"/>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t>14</a:t>
            </a:fld>
            <a:endParaRPr lang="en-GB"/>
          </a:p>
        </p:txBody>
      </p:sp>
    </p:spTree>
    <p:extLst>
      <p:ext uri="{BB962C8B-B14F-4D97-AF65-F5344CB8AC3E}">
        <p14:creationId xmlns:p14="http://schemas.microsoft.com/office/powerpoint/2010/main" val="3049075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latin typeface="Arial" panose="020B0604020202020204" pitchFamily="34" charset="0"/>
                <a:ea typeface="ＭＳ Ｐゴシック" panose="020B0600070205080204" pitchFamily="34" charset="-128"/>
              </a:rPr>
              <a:t>Well we earn these things. Badges. We take part in lots of different activities to earn different badges and awards (for example the</a:t>
            </a:r>
            <a:r>
              <a:rPr lang="en-GB" altLang="en-US" baseline="0">
                <a:latin typeface="Arial" panose="020B0604020202020204" pitchFamily="34" charset="0"/>
                <a:ea typeface="ＭＳ Ｐゴシック" panose="020B0600070205080204" pitchFamily="34" charset="-128"/>
              </a:rPr>
              <a:t> highest award a Scout can earn is the Chief Scout Gold award). </a:t>
            </a:r>
          </a:p>
          <a:p>
            <a:r>
              <a:rPr lang="en-GB" altLang="en-US" baseline="0">
                <a:latin typeface="Arial" panose="020B0604020202020204" pitchFamily="34" charset="0"/>
                <a:ea typeface="ＭＳ Ｐゴシック" panose="020B0600070205080204" pitchFamily="34" charset="-128"/>
              </a:rPr>
              <a:t>BUT more importantly we have fun, while l</a:t>
            </a:r>
            <a:r>
              <a:rPr lang="en-GB" altLang="en-US">
                <a:latin typeface="Arial" panose="020B0604020202020204" pitchFamily="34" charset="0"/>
                <a:ea typeface="ＭＳ Ｐゴシック" panose="020B0600070205080204" pitchFamily="34" charset="-128"/>
              </a:rPr>
              <a:t>earning important life skills along the way.</a:t>
            </a:r>
          </a:p>
          <a:p>
            <a:endParaRPr lang="en-GB" altLang="en-US">
              <a:latin typeface="Arial" panose="020B0604020202020204" pitchFamily="34" charset="0"/>
              <a:ea typeface="ＭＳ Ｐゴシック" panose="020B0600070205080204" pitchFamily="34" charset="-128"/>
            </a:endParaRPr>
          </a:p>
          <a:p>
            <a:r>
              <a:rPr lang="en-GB" altLang="en-US">
                <a:latin typeface="Arial" panose="020B0604020202020204" pitchFamily="34" charset="0"/>
                <a:ea typeface="ＭＳ Ｐゴシック" panose="020B0600070205080204" pitchFamily="34" charset="-128"/>
              </a:rPr>
              <a:t>We have over 200 outdoor activities to choose from…</a:t>
            </a:r>
          </a:p>
          <a:p>
            <a:r>
              <a:rPr lang="en-GB" altLang="en-US">
                <a:latin typeface="Arial"/>
                <a:ea typeface="ＭＳ Ｐゴシック"/>
                <a:cs typeface="Arial"/>
              </a:rPr>
              <a:t>What activities do we do? Ideas?</a:t>
            </a:r>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255753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of our activities that</a:t>
            </a:r>
            <a:r>
              <a:rPr lang="en-GB" baseline="0"/>
              <a:t> you can take part in?</a:t>
            </a:r>
          </a:p>
          <a:p>
            <a:r>
              <a:rPr lang="en-GB" baseline="0" err="1"/>
              <a:t>Firelighting</a:t>
            </a:r>
            <a:endParaRPr lang="en-GB" baseline="0"/>
          </a:p>
          <a:p>
            <a:r>
              <a:rPr lang="en-GB" baseline="0"/>
              <a:t>Hungry Hippos</a:t>
            </a:r>
            <a:endParaRPr lang="en-GB"/>
          </a:p>
        </p:txBody>
      </p:sp>
      <p:sp>
        <p:nvSpPr>
          <p:cNvPr id="4" name="Slide Number Placeholder 3"/>
          <p:cNvSpPr>
            <a:spLocks noGrp="1"/>
          </p:cNvSpPr>
          <p:nvPr>
            <p:ph type="sldNum" sz="quarter" idx="10"/>
          </p:nvPr>
        </p:nvSpPr>
        <p:spPr/>
        <p:txBody>
          <a:bodyPr/>
          <a:lstStyle/>
          <a:p>
            <a:fld id="{DC81CCE8-8669-844C-8A1E-83EDDE9464AC}" type="slidenum">
              <a:rPr lang="en-GB" smtClean="0"/>
              <a:t>16</a:t>
            </a:fld>
            <a:endParaRPr lang="en-GB"/>
          </a:p>
        </p:txBody>
      </p:sp>
    </p:spTree>
    <p:extLst>
      <p:ext uri="{BB962C8B-B14F-4D97-AF65-F5344CB8AC3E}">
        <p14:creationId xmlns:p14="http://schemas.microsoft.com/office/powerpoint/2010/main" val="298695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Paddling</a:t>
            </a:r>
          </a:p>
          <a:p>
            <a:endParaRPr lang="en-GB"/>
          </a:p>
        </p:txBody>
      </p:sp>
      <p:sp>
        <p:nvSpPr>
          <p:cNvPr id="4" name="Slide Number Placeholder 3"/>
          <p:cNvSpPr>
            <a:spLocks noGrp="1"/>
          </p:cNvSpPr>
          <p:nvPr>
            <p:ph type="sldNum" sz="quarter" idx="10"/>
          </p:nvPr>
        </p:nvSpPr>
        <p:spPr/>
        <p:txBody>
          <a:bodyPr/>
          <a:lstStyle/>
          <a:p>
            <a:fld id="{DC81CCE8-8669-844C-8A1E-83EDDE9464AC}" type="slidenum">
              <a:rPr lang="en-GB" smtClean="0"/>
              <a:t>17</a:t>
            </a:fld>
            <a:endParaRPr lang="en-GB"/>
          </a:p>
        </p:txBody>
      </p:sp>
    </p:spTree>
    <p:extLst>
      <p:ext uri="{BB962C8B-B14F-4D97-AF65-F5344CB8AC3E}">
        <p14:creationId xmlns:p14="http://schemas.microsoft.com/office/powerpoint/2010/main" val="1991431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A picture containing drawing&#10;&#10;Description automatically generated">
            <a:extLst>
              <a:ext uri="{FF2B5EF4-FFF2-40B4-BE49-F238E27FC236}">
                <a16:creationId xmlns:a16="http://schemas.microsoft.com/office/drawing/2014/main" id="{416BCE7F-9EFA-4017-8A38-BCF49A928C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1307" y="129908"/>
            <a:ext cx="1780693" cy="808783"/>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descr="A picture containing drawing&#10;&#10;Description automatically generated">
            <a:extLst>
              <a:ext uri="{FF2B5EF4-FFF2-40B4-BE49-F238E27FC236}">
                <a16:creationId xmlns:a16="http://schemas.microsoft.com/office/drawing/2014/main" id="{DCC9BFE3-60A2-4887-9E31-B288241F6E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1307" y="129908"/>
            <a:ext cx="1780693" cy="808783"/>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845" y="1600201"/>
            <a:ext cx="10972800" cy="4525963"/>
          </a:xfrm>
          <a:prstGeom prst="rect">
            <a:avLst/>
          </a:prstGeom>
        </p:spPr>
        <p:txBody>
          <a:bodyPr/>
          <a:lstStyle>
            <a:lvl1pPr>
              <a:defRPr sz="2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15140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386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3009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Image left 1">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2EB2C-1017-3B4F-B40F-327EC03102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 y="0"/>
            <a:ext cx="12182475" cy="6858000"/>
          </a:xfrm>
          <a:prstGeom prst="rect">
            <a:avLst/>
          </a:prstGeom>
        </p:spPr>
      </p:pic>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t>© </a:t>
            </a:r>
            <a:r>
              <a:rPr lang="en-GB" spc="-4"/>
              <a:t>The </a:t>
            </a:r>
            <a:r>
              <a:rPr lang="en-GB" spc="-15"/>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Arial"/>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grpSp>
        <p:nvGrpSpPr>
          <p:cNvPr id="8" name="Group 7"/>
          <p:cNvGrpSpPr/>
          <p:nvPr userDrawn="1"/>
        </p:nvGrpSpPr>
        <p:grpSpPr>
          <a:xfrm>
            <a:off x="10077450" y="359569"/>
            <a:ext cx="1752622" cy="493120"/>
            <a:chOff x="228240" y="2152440"/>
            <a:chExt cx="10101600" cy="2842200"/>
          </a:xfrm>
          <a:solidFill>
            <a:schemeClr val="bg1"/>
          </a:solidFill>
        </p:grpSpPr>
        <p:sp>
          <p:nvSpPr>
            <p:cNvPr id="9"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0"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1"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2"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3"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14"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15"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16"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17"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18"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19"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9525" marR="3810" algn="l" defTabSz="685800" rtl="0" eaLnBrk="1" latinLnBrk="0" hangingPunct="1">
              <a:lnSpc>
                <a:spcPts val="1950"/>
              </a:lnSpc>
              <a:spcBef>
                <a:spcPts val="315"/>
              </a:spcBef>
              <a:defRPr lang="en-US" sz="1800" b="0" i="0" kern="1200" spc="-19" dirty="0" smtClean="0">
                <a:solidFill>
                  <a:schemeClr val="bg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bg1"/>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bg1"/>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bg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28624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Image left 2">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62655F-896F-9F4E-B95E-DECB96CEA3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3" y="0"/>
            <a:ext cx="12182475" cy="6858000"/>
          </a:xfrm>
          <a:prstGeom prst="rect">
            <a:avLst/>
          </a:prstGeom>
        </p:spPr>
      </p:pic>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9525" marR="3810" algn="l" defTabSz="685800" rtl="0" eaLnBrk="1" latinLnBrk="0" hangingPunct="1">
              <a:lnSpc>
                <a:spcPts val="1950"/>
              </a:lnSpc>
              <a:spcBef>
                <a:spcPts val="315"/>
              </a:spcBef>
              <a:defRPr lang="en-US" sz="1800" b="0" i="0" kern="1200" spc="-19" dirty="0" smtClean="0">
                <a:solidFill>
                  <a:schemeClr val="bg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bg1"/>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bg1"/>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bg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474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Census 2019</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8" name="Picture 7" descr="A picture containing drawing&#10;&#10;Description automatically generated">
            <a:extLst>
              <a:ext uri="{FF2B5EF4-FFF2-40B4-BE49-F238E27FC236}">
                <a16:creationId xmlns:a16="http://schemas.microsoft.com/office/drawing/2014/main" id="{540D5C86-F897-49E2-A208-AC41A3CE17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9662" y="5911701"/>
            <a:ext cx="1780693" cy="808783"/>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1" r:id="rId9"/>
    <p:sldLayoutId id="2147483672" r:id="rId10"/>
    <p:sldLayoutId id="2147483673" r:id="rId11"/>
    <p:sldLayoutId id="2147483674" r:id="rId12"/>
    <p:sldLayoutId id="2147483675" r:id="rId13"/>
    <p:sldLayoutId id="2147483676" r:id="rId14"/>
    <p:sldLayoutId id="2147483713" r:id="rId15"/>
    <p:sldLayoutId id="2147483677" r:id="rId16"/>
    <p:sldLayoutId id="2147483714" r:id="rId17"/>
    <p:sldLayoutId id="2147483679" r:id="rId18"/>
    <p:sldLayoutId id="2147483715" r:id="rId19"/>
    <p:sldLayoutId id="2147483721" r:id="rId20"/>
    <p:sldLayoutId id="2147483680" r:id="rId21"/>
    <p:sldLayoutId id="2147483681" r:id="rId22"/>
    <p:sldLayoutId id="2147483692" r:id="rId23"/>
    <p:sldLayoutId id="2147483711" r:id="rId24"/>
    <p:sldLayoutId id="2147483682" r:id="rId25"/>
    <p:sldLayoutId id="2147483683" r:id="rId26"/>
    <p:sldLayoutId id="2147483707" r:id="rId27"/>
    <p:sldLayoutId id="2147483697" r:id="rId28"/>
    <p:sldLayoutId id="2147483708" r:id="rId29"/>
    <p:sldLayoutId id="2147483701" r:id="rId30"/>
    <p:sldLayoutId id="2147483709" r:id="rId31"/>
    <p:sldLayoutId id="2147483702" r:id="rId32"/>
    <p:sldLayoutId id="2147483710" r:id="rId33"/>
    <p:sldLayoutId id="2147483687" r:id="rId34"/>
    <p:sldLayoutId id="2147483712" r:id="rId35"/>
    <p:sldLayoutId id="2147483699" r:id="rId36"/>
    <p:sldLayoutId id="2147483716" r:id="rId37"/>
    <p:sldLayoutId id="2147483717" r:id="rId38"/>
    <p:sldLayoutId id="2147483698" r:id="rId39"/>
    <p:sldLayoutId id="2147483722" r:id="rId40"/>
    <p:sldLayoutId id="2147483723" r:id="rId41"/>
    <p:sldLayoutId id="2147483700" r:id="rId42"/>
    <p:sldLayoutId id="2147483718" r:id="rId43"/>
    <p:sldLayoutId id="2147483719" r:id="rId44"/>
    <p:sldLayoutId id="2147483720" r:id="rId45"/>
    <p:sldLayoutId id="2147483689" r:id="rId46"/>
    <p:sldLayoutId id="2147483696" r:id="rId47"/>
    <p:sldLayoutId id="2147483703" r:id="rId48"/>
    <p:sldLayoutId id="2147483704" r:id="rId49"/>
    <p:sldLayoutId id="2147483705" r:id="rId50"/>
    <p:sldLayoutId id="2147483726" r:id="rId51"/>
    <p:sldLayoutId id="2147483727" r:id="rId52"/>
    <p:sldLayoutId id="2147483728" r:id="rId53"/>
    <p:sldLayoutId id="2147483729" r:id="rId54"/>
    <p:sldLayoutId id="2147483730" r:id="rId55"/>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cfEQkVEk_XU"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4"/>
          </p:nvPr>
        </p:nvSpPr>
        <p:spPr/>
        <p:txBody>
          <a:bodyPr/>
          <a:lstStyle/>
          <a:p>
            <a:endParaRPr lang="en-GB"/>
          </a:p>
        </p:txBody>
      </p:sp>
    </p:spTree>
    <p:extLst>
      <p:ext uri="{BB962C8B-B14F-4D97-AF65-F5344CB8AC3E}">
        <p14:creationId xmlns:p14="http://schemas.microsoft.com/office/powerpoint/2010/main" val="203394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288029" cy="6858000"/>
          </a:xfrm>
          <a:prstGeom prst="rect">
            <a:avLst/>
          </a:prstGeom>
        </p:spPr>
      </p:pic>
    </p:spTree>
    <p:extLst>
      <p:ext uri="{BB962C8B-B14F-4D97-AF65-F5344CB8AC3E}">
        <p14:creationId xmlns:p14="http://schemas.microsoft.com/office/powerpoint/2010/main" val="42407774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533888" cy="7354062"/>
          </a:xfrm>
          <a:prstGeom prst="rect">
            <a:avLst/>
          </a:prstGeom>
        </p:spPr>
      </p:pic>
    </p:spTree>
    <p:extLst>
      <p:ext uri="{BB962C8B-B14F-4D97-AF65-F5344CB8AC3E}">
        <p14:creationId xmlns:p14="http://schemas.microsoft.com/office/powerpoint/2010/main" val="24538825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281859" cy="6858000"/>
          </a:xfrm>
          <a:prstGeom prst="rect">
            <a:avLst/>
          </a:prstGeom>
        </p:spPr>
      </p:pic>
    </p:spTree>
    <p:extLst>
      <p:ext uri="{BB962C8B-B14F-4D97-AF65-F5344CB8AC3E}">
        <p14:creationId xmlns:p14="http://schemas.microsoft.com/office/powerpoint/2010/main" val="17356574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4" name="Text Placeholder 3"/>
          <p:cNvSpPr>
            <a:spLocks noGrp="1"/>
          </p:cNvSpPr>
          <p:nvPr>
            <p:ph type="body" sz="quarter" idx="12"/>
          </p:nvPr>
        </p:nvSpPr>
        <p:spPr>
          <a:xfrm>
            <a:off x="2548328" y="4071471"/>
            <a:ext cx="9281722" cy="1025281"/>
          </a:xfrm>
        </p:spPr>
        <p:txBody>
          <a:bodyPr>
            <a:normAutofit fontScale="70000" lnSpcReduction="20000"/>
          </a:bodyPr>
          <a:lstStyle/>
          <a:p>
            <a:r>
              <a:rPr lang="en-US"/>
              <a:t>What activities do we do?</a:t>
            </a:r>
          </a:p>
          <a:p>
            <a:endParaRPr lang="en-US"/>
          </a:p>
          <a:p>
            <a:r>
              <a:rPr lang="en-US">
                <a:hlinkClick r:id="rId3"/>
              </a:rPr>
              <a:t>https://www.youtube.com/watch?v=cfEQkVEk_XU</a:t>
            </a:r>
            <a:endParaRPr lang="en-US"/>
          </a:p>
          <a:p>
            <a:endParaRPr lang="en-US"/>
          </a:p>
          <a:p>
            <a:pPr lvl="1"/>
            <a:endParaRPr lang="en-US"/>
          </a:p>
        </p:txBody>
      </p:sp>
    </p:spTree>
    <p:extLst>
      <p:ext uri="{BB962C8B-B14F-4D97-AF65-F5344CB8AC3E}">
        <p14:creationId xmlns:p14="http://schemas.microsoft.com/office/powerpoint/2010/main" val="4232223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40780" y="960120"/>
            <a:ext cx="5664708" cy="5788152"/>
          </a:xfrm>
        </p:spPr>
        <p:txBody>
          <a:bodyPr anchor="ctr"/>
          <a:lstStyle/>
          <a:p>
            <a:pPr marL="0" indent="0" algn="ctr">
              <a:buNone/>
            </a:pPr>
            <a:r>
              <a:rPr lang="en-GB" sz="5400" dirty="0"/>
              <a:t>Give it a go……….!</a:t>
            </a:r>
            <a:endParaRPr lang="en-US" dirty="0"/>
          </a:p>
          <a:p>
            <a:pPr marL="0" indent="0" algn="ctr">
              <a:buNone/>
            </a:pPr>
            <a:endParaRPr lang="en-GB" sz="5400"/>
          </a:p>
          <a:p>
            <a:pPr marL="0" indent="0" algn="ctr">
              <a:buNone/>
            </a:pPr>
            <a:endParaRPr lang="en-GB" sz="5400"/>
          </a:p>
          <a:p>
            <a:pPr marL="0" indent="0" algn="ctr">
              <a:buNone/>
            </a:pPr>
            <a:endParaRPr lang="en-GB" sz="5400"/>
          </a:p>
          <a:p>
            <a:pPr marL="0" indent="0">
              <a:buNone/>
            </a:pPr>
            <a:endParaRPr lang="en-GB" sz="5400"/>
          </a:p>
          <a:p>
            <a:pPr marL="0" indent="0">
              <a:buNone/>
            </a:pPr>
            <a:r>
              <a:rPr lang="en-GB" sz="5400" dirty="0"/>
              <a:t>Date</a:t>
            </a:r>
          </a:p>
          <a:p>
            <a:pPr marL="0" indent="0">
              <a:buNone/>
            </a:pPr>
            <a:endParaRPr lang="en-GB" sz="5400"/>
          </a:p>
          <a:p>
            <a:pPr marL="0" indent="0">
              <a:buNone/>
            </a:pPr>
            <a:endParaRPr lang="en-GB" sz="5400"/>
          </a:p>
          <a:p>
            <a:pPr marL="0" indent="0">
              <a:buNone/>
            </a:pPr>
            <a:r>
              <a:rPr lang="en-GB" sz="5400" dirty="0"/>
              <a:t>Time</a:t>
            </a:r>
          </a:p>
          <a:p>
            <a:pPr marL="0" indent="0">
              <a:buNone/>
            </a:pPr>
            <a:endParaRPr lang="en-GB" sz="5400"/>
          </a:p>
          <a:p>
            <a:pPr marL="0" indent="0">
              <a:buNone/>
            </a:pPr>
            <a:endParaRPr lang="en-GB" sz="5400"/>
          </a:p>
          <a:p>
            <a:pPr marL="0" indent="0">
              <a:buNone/>
            </a:pPr>
            <a:r>
              <a:rPr lang="en-GB" sz="5400" dirty="0"/>
              <a:t>Venue</a:t>
            </a:r>
          </a:p>
          <a:p>
            <a:pPr indent="-121920"/>
            <a:endParaRPr lang="en-GB" sz="2700"/>
          </a:p>
          <a:p>
            <a:pPr indent="-121920"/>
            <a:endParaRPr lang="en-GB" sz="2700"/>
          </a:p>
        </p:txBody>
      </p:sp>
    </p:spTree>
    <p:extLst>
      <p:ext uri="{BB962C8B-B14F-4D97-AF65-F5344CB8AC3E}">
        <p14:creationId xmlns:p14="http://schemas.microsoft.com/office/powerpoint/2010/main" val="336685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GB"/>
          </a:p>
        </p:txBody>
      </p:sp>
      <p:sp>
        <p:nvSpPr>
          <p:cNvPr id="8" name="Subtitle 7"/>
          <p:cNvSpPr>
            <a:spLocks noGrp="1"/>
          </p:cNvSpPr>
          <p:nvPr>
            <p:ph type="subTitle" idx="4"/>
          </p:nvPr>
        </p:nvSpPr>
        <p:spPr/>
        <p:txBody>
          <a:bodyPr/>
          <a:lstStyle/>
          <a:p>
            <a:endParaRPr lang="en-GB"/>
          </a:p>
        </p:txBody>
      </p:sp>
      <p:sp>
        <p:nvSpPr>
          <p:cNvPr id="9" name="Text Placeholder 8"/>
          <p:cNvSpPr>
            <a:spLocks noGrp="1"/>
          </p:cNvSpPr>
          <p:nvPr>
            <p:ph type="body" sz="quarter" idx="10"/>
          </p:nvPr>
        </p:nvSpPr>
        <p:spPr/>
        <p:txBody>
          <a:bodyPr/>
          <a:lstStyle/>
          <a:p>
            <a:r>
              <a:rPr lang="en-GB"/>
              <a:t>(Insert Group Name)</a:t>
            </a:r>
          </a:p>
        </p:txBody>
      </p:sp>
    </p:spTree>
    <p:extLst>
      <p:ext uri="{BB962C8B-B14F-4D97-AF65-F5344CB8AC3E}">
        <p14:creationId xmlns:p14="http://schemas.microsoft.com/office/powerpoint/2010/main" val="2456495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group of children sitting on grass&#10;&#10;Description automatically generated">
            <a:extLst>
              <a:ext uri="{FF2B5EF4-FFF2-40B4-BE49-F238E27FC236}">
                <a16:creationId xmlns:a16="http://schemas.microsoft.com/office/drawing/2014/main" id="{C4065EDF-F7AA-051F-DB71-08C3B3EBBA66}"/>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5012" r="5012"/>
          <a:stretch>
            <a:fillRect/>
          </a:stretch>
        </p:blipFill>
        <p:spPr>
          <a:xfrm>
            <a:off x="0" y="0"/>
            <a:ext cx="9255125" cy="6858000"/>
          </a:xfrm>
        </p:spPr>
      </p:pic>
      <p:sp>
        <p:nvSpPr>
          <p:cNvPr id="26" name="TextBox 25">
            <a:extLst>
              <a:ext uri="{FF2B5EF4-FFF2-40B4-BE49-F238E27FC236}">
                <a16:creationId xmlns:a16="http://schemas.microsoft.com/office/drawing/2014/main" id="{65F797C9-BCB7-1611-EDF3-ECD310B7C0DC}"/>
              </a:ext>
            </a:extLst>
          </p:cNvPr>
          <p:cNvSpPr txBox="1"/>
          <p:nvPr/>
        </p:nvSpPr>
        <p:spPr>
          <a:xfrm>
            <a:off x="9255125" y="3429000"/>
            <a:ext cx="2936875" cy="1338828"/>
          </a:xfrm>
          <a:prstGeom prst="rect">
            <a:avLst/>
          </a:prstGeom>
          <a:noFill/>
        </p:spPr>
        <p:txBody>
          <a:bodyPr wrap="square" rtlCol="0">
            <a:spAutoFit/>
          </a:bodyPr>
          <a:lstStyle/>
          <a:p>
            <a:pPr algn="ctr"/>
            <a:r>
              <a:rPr lang="en-GB" sz="4050" dirty="0">
                <a:solidFill>
                  <a:schemeClr val="bg1"/>
                </a:solidFill>
                <a:latin typeface="Nunito Sans Black" panose="00000A00000000000000" pitchFamily="2" charset="0"/>
              </a:rPr>
              <a:t>Squirrels </a:t>
            </a:r>
          </a:p>
          <a:p>
            <a:pPr algn="ctr"/>
            <a:r>
              <a:rPr lang="en-GB" sz="4050" dirty="0">
                <a:solidFill>
                  <a:schemeClr val="bg1"/>
                </a:solidFill>
                <a:latin typeface="Nunito Sans Black" panose="00000A00000000000000" pitchFamily="2" charset="0"/>
              </a:rPr>
              <a:t>4-6 yrs</a:t>
            </a:r>
            <a:endParaRPr lang="en-GB" sz="4050" dirty="0">
              <a:solidFill>
                <a:schemeClr val="bg1"/>
              </a:solidFill>
            </a:endParaRPr>
          </a:p>
        </p:txBody>
      </p:sp>
    </p:spTree>
    <p:extLst>
      <p:ext uri="{BB962C8B-B14F-4D97-AF65-F5344CB8AC3E}">
        <p14:creationId xmlns:p14="http://schemas.microsoft.com/office/powerpoint/2010/main" val="169484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A0BA73-FAA4-F530-FCB7-5C93FF5655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285890" cy="6858000"/>
          </a:xfrm>
          <a:prstGeom prst="rect">
            <a:avLst/>
          </a:prstGeom>
        </p:spPr>
      </p:pic>
      <p:sp>
        <p:nvSpPr>
          <p:cNvPr id="6" name="TextBox 5">
            <a:extLst>
              <a:ext uri="{FF2B5EF4-FFF2-40B4-BE49-F238E27FC236}">
                <a16:creationId xmlns:a16="http://schemas.microsoft.com/office/drawing/2014/main" id="{D9E3996E-E940-2F37-A86B-9F47D31BFFC9}"/>
              </a:ext>
            </a:extLst>
          </p:cNvPr>
          <p:cNvSpPr txBox="1"/>
          <p:nvPr/>
        </p:nvSpPr>
        <p:spPr>
          <a:xfrm>
            <a:off x="9601199" y="3657599"/>
            <a:ext cx="2191407" cy="1030410"/>
          </a:xfrm>
          <a:prstGeom prst="rect">
            <a:avLst/>
          </a:prstGeom>
          <a:noFill/>
        </p:spPr>
        <p:txBody>
          <a:bodyPr wrap="square" rtlCol="0">
            <a:spAutoFit/>
          </a:bodyPr>
          <a:lstStyle/>
          <a:p>
            <a:pPr marL="10800" marR="3810" lvl="0" indent="0" algn="ctr" defTabSz="685800" rtl="0" eaLnBrk="1" fontAlgn="auto" latinLnBrk="0" hangingPunct="1">
              <a:lnSpc>
                <a:spcPts val="1950"/>
              </a:lnSpc>
              <a:spcBef>
                <a:spcPts val="315"/>
              </a:spcBef>
              <a:spcAft>
                <a:spcPts val="0"/>
              </a:spcAft>
              <a:buClrTx/>
              <a:buSzPct val="125000"/>
              <a:buFont typeface="Arial" charset="0"/>
              <a:buNone/>
              <a:tabLst/>
              <a:defRPr/>
            </a:pPr>
            <a:r>
              <a:rPr kumimoji="0" lang="en-GB" sz="4050" b="0" i="0" u="none" strike="noStrike" kern="1200" cap="none" spc="-19" normalizeH="0" baseline="0" noProof="0" dirty="0">
                <a:ln>
                  <a:noFill/>
                </a:ln>
                <a:solidFill>
                  <a:srgbClr val="FFFFFF"/>
                </a:solidFill>
                <a:effectLst/>
                <a:uLnTx/>
                <a:uFillTx/>
                <a:latin typeface="Nunito Sans Black" panose="00000A00000000000000" pitchFamily="2" charset="0"/>
              </a:rPr>
              <a:t>Beavers     </a:t>
            </a:r>
          </a:p>
          <a:p>
            <a:pPr marL="133200" marR="3810" lvl="0" indent="-122400" algn="ctr" defTabSz="685800" rtl="0" eaLnBrk="1" fontAlgn="auto" latinLnBrk="0" hangingPunct="1">
              <a:lnSpc>
                <a:spcPts val="1950"/>
              </a:lnSpc>
              <a:spcBef>
                <a:spcPts val="315"/>
              </a:spcBef>
              <a:spcAft>
                <a:spcPts val="0"/>
              </a:spcAft>
              <a:buClrTx/>
              <a:buSzPct val="125000"/>
              <a:buFont typeface="Arial" charset="0"/>
              <a:buChar char="•"/>
              <a:tabLst/>
              <a:defRPr/>
            </a:pPr>
            <a:endParaRPr kumimoji="0" lang="en-GB" sz="4050" b="0" i="0" u="none" strike="noStrike" kern="1200" cap="none" spc="-19" normalizeH="0" baseline="0" noProof="0" dirty="0">
              <a:ln>
                <a:noFill/>
              </a:ln>
              <a:solidFill>
                <a:srgbClr val="FFFFFF"/>
              </a:solidFill>
              <a:effectLst/>
              <a:uLnTx/>
              <a:uFillTx/>
              <a:latin typeface="Nunito Sans Black" panose="00000A00000000000000" pitchFamily="2" charset="0"/>
            </a:endParaRPr>
          </a:p>
          <a:p>
            <a:pPr marL="10800" marR="3810" lvl="0" indent="0" algn="ctr" defTabSz="685800" rtl="0" eaLnBrk="1" fontAlgn="auto" latinLnBrk="0" hangingPunct="1">
              <a:lnSpc>
                <a:spcPts val="1950"/>
              </a:lnSpc>
              <a:spcBef>
                <a:spcPts val="315"/>
              </a:spcBef>
              <a:spcAft>
                <a:spcPts val="0"/>
              </a:spcAft>
              <a:buClrTx/>
              <a:buSzPct val="125000"/>
              <a:buFont typeface="Arial" charset="0"/>
              <a:buNone/>
              <a:tabLst/>
              <a:defRPr/>
            </a:pPr>
            <a:r>
              <a:rPr kumimoji="0" lang="en-GB" sz="4050" b="0" i="0" u="none" strike="noStrike" kern="1200" cap="none" spc="-19" normalizeH="0" baseline="0" noProof="0" dirty="0">
                <a:ln>
                  <a:noFill/>
                </a:ln>
                <a:solidFill>
                  <a:srgbClr val="FFFFFF"/>
                </a:solidFill>
                <a:effectLst/>
                <a:uLnTx/>
                <a:uFillTx/>
                <a:latin typeface="Nunito Sans Black" panose="00000A00000000000000" pitchFamily="2" charset="0"/>
              </a:rPr>
              <a:t>6 -8 yrs</a:t>
            </a:r>
          </a:p>
        </p:txBody>
      </p:sp>
    </p:spTree>
    <p:extLst>
      <p:ext uri="{BB962C8B-B14F-4D97-AF65-F5344CB8AC3E}">
        <p14:creationId xmlns:p14="http://schemas.microsoft.com/office/powerpoint/2010/main" val="2570721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6" name="Text Placeholder 4"/>
          <p:cNvSpPr>
            <a:spLocks noGrp="1"/>
          </p:cNvSpPr>
          <p:nvPr>
            <p:ph type="body" sz="quarter" idx="12"/>
          </p:nvPr>
        </p:nvSpPr>
        <p:spPr>
          <a:xfrm>
            <a:off x="9155049" y="946404"/>
            <a:ext cx="3036951" cy="5911596"/>
          </a:xfrm>
        </p:spPr>
        <p:txBody>
          <a:bodyPr anchor="ctr">
            <a:normAutofit/>
          </a:bodyPr>
          <a:lstStyle/>
          <a:p>
            <a:pPr algn="ctr"/>
            <a:r>
              <a:rPr lang="en-GB" dirty="0"/>
              <a:t>Cubs           8 -10 yrs</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2089" y="0"/>
            <a:ext cx="10275697" cy="6858000"/>
          </a:xfrm>
          <a:prstGeom prst="rect">
            <a:avLst/>
          </a:prstGeom>
        </p:spPr>
      </p:pic>
    </p:spTree>
    <p:extLst>
      <p:ext uri="{BB962C8B-B14F-4D97-AF65-F5344CB8AC3E}">
        <p14:creationId xmlns:p14="http://schemas.microsoft.com/office/powerpoint/2010/main" val="2116529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5CB6E2A-E309-6864-83C9-CE2EB7C122FB}"/>
              </a:ext>
            </a:extLst>
          </p:cNvPr>
          <p:cNvSpPr>
            <a:spLocks noGrp="1"/>
          </p:cNvSpPr>
          <p:nvPr>
            <p:ph type="pic" sz="quarter" idx="12"/>
          </p:nvPr>
        </p:nvSpPr>
        <p:spPr>
          <a:xfrm>
            <a:off x="-1" y="0"/>
            <a:ext cx="9175531" cy="6858000"/>
          </a:xfrm>
        </p:spPr>
        <p:txBody>
          <a:bodyPr/>
          <a:lstStyle/>
          <a:p>
            <a:endParaRPr lang="en-GB"/>
          </a:p>
        </p:txBody>
      </p:sp>
      <p:sp>
        <p:nvSpPr>
          <p:cNvPr id="3" name="Text Placeholder 2">
            <a:extLst>
              <a:ext uri="{FF2B5EF4-FFF2-40B4-BE49-F238E27FC236}">
                <a16:creationId xmlns:a16="http://schemas.microsoft.com/office/drawing/2014/main" id="{FC79E5DD-DDEC-454A-91ED-DDABD6520E1F}"/>
              </a:ext>
            </a:extLst>
          </p:cNvPr>
          <p:cNvSpPr>
            <a:spLocks noGrp="1"/>
          </p:cNvSpPr>
          <p:nvPr>
            <p:ph type="body" sz="quarter" idx="11"/>
          </p:nvPr>
        </p:nvSpPr>
        <p:spPr>
          <a:xfrm>
            <a:off x="9443544" y="3429000"/>
            <a:ext cx="2554015" cy="1611931"/>
          </a:xfrm>
        </p:spPr>
        <p:txBody>
          <a:bodyPr/>
          <a:lstStyle/>
          <a:p>
            <a:pPr marL="10800" marR="0" lvl="0" indent="0" algn="ctr"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4050" b="0" i="0" u="none" strike="noStrike" kern="1200" cap="none" spc="-53" normalizeH="0" baseline="0" noProof="0" dirty="0">
                <a:ln>
                  <a:noFill/>
                </a:ln>
                <a:solidFill>
                  <a:srgbClr val="FFFFFF"/>
                </a:solidFill>
                <a:effectLst/>
                <a:uLnTx/>
                <a:uFillTx/>
                <a:latin typeface="Nunito Sans Black" charset="0"/>
              </a:rPr>
              <a:t>Scouts </a:t>
            </a:r>
          </a:p>
          <a:p>
            <a:pPr marL="10800" marR="0" lvl="0" indent="0" algn="ctr" defTabSz="914400" eaLnBrk="1" fontAlgn="auto" latinLnBrk="0" hangingPunct="1">
              <a:lnSpc>
                <a:spcPct val="100000"/>
              </a:lnSpc>
              <a:spcBef>
                <a:spcPts val="0"/>
              </a:spcBef>
              <a:spcAft>
                <a:spcPts val="0"/>
              </a:spcAft>
              <a:buClr>
                <a:srgbClr val="7414DC"/>
              </a:buClr>
              <a:buSzPct val="125000"/>
              <a:buFont typeface="Arial" panose="020B0604020202020204" pitchFamily="34" charset="0"/>
              <a:buNone/>
              <a:tabLst/>
              <a:defRPr/>
            </a:pPr>
            <a:r>
              <a:rPr kumimoji="0" lang="en-GB" sz="4050" b="0" i="0" u="none" strike="noStrike" kern="1200" cap="none" spc="-53" normalizeH="0" baseline="0" noProof="0" dirty="0">
                <a:ln>
                  <a:noFill/>
                </a:ln>
                <a:solidFill>
                  <a:srgbClr val="FFFFFF"/>
                </a:solidFill>
                <a:effectLst/>
                <a:uLnTx/>
                <a:uFillTx/>
                <a:latin typeface="Nunito Sans Black" charset="0"/>
              </a:rPr>
              <a:t>10 -14 yrs</a:t>
            </a:r>
            <a:endParaRPr lang="en-GB" dirty="0"/>
          </a:p>
        </p:txBody>
      </p:sp>
      <p:pic>
        <p:nvPicPr>
          <p:cNvPr id="4" name="Picture 3">
            <a:extLst>
              <a:ext uri="{FF2B5EF4-FFF2-40B4-BE49-F238E27FC236}">
                <a16:creationId xmlns:a16="http://schemas.microsoft.com/office/drawing/2014/main" id="{8B419CF3-C93A-3926-327B-57C3E917E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56193" cy="6858000"/>
          </a:xfrm>
          <a:prstGeom prst="rect">
            <a:avLst/>
          </a:prstGeom>
        </p:spPr>
      </p:pic>
    </p:spTree>
    <p:extLst>
      <p:ext uri="{BB962C8B-B14F-4D97-AF65-F5344CB8AC3E}">
        <p14:creationId xmlns:p14="http://schemas.microsoft.com/office/powerpoint/2010/main" val="181528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normAutofit/>
          </a:bodyPr>
          <a:lstStyle/>
          <a:p>
            <a:r>
              <a:rPr lang="en-US"/>
              <a:t>Is Scouting just for Boys?</a:t>
            </a:r>
          </a:p>
          <a:p>
            <a:pPr lvl="1"/>
            <a:r>
              <a:rPr lang="en-US"/>
              <a:t>Subhead goes here</a:t>
            </a:r>
          </a:p>
        </p:txBody>
      </p:sp>
    </p:spTree>
    <p:extLst>
      <p:ext uri="{BB962C8B-B14F-4D97-AF65-F5344CB8AC3E}">
        <p14:creationId xmlns:p14="http://schemas.microsoft.com/office/powerpoint/2010/main" val="1756043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st-as-totw1-2.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20469191">
            <a:off x="726503" y="1245653"/>
            <a:ext cx="1534716" cy="152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000 CP Emergency Aid Badge_stage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74002" y="4899101"/>
            <a:ext cx="1624013" cy="161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cu-as-back-2a.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60130" y="3599854"/>
            <a:ext cx="1559719"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u-as-mare.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3189" y="3371118"/>
            <a:ext cx="1728788" cy="17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55015" y="638655"/>
            <a:ext cx="2286000" cy="263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79335" y="3578698"/>
            <a:ext cx="2286000" cy="264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8619848" y="4899101"/>
            <a:ext cx="1700213" cy="168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54208" y="1038652"/>
            <a:ext cx="1822255" cy="2104704"/>
          </a:xfrm>
          <a:prstGeom prst="rect">
            <a:avLst/>
          </a:prstGeom>
        </p:spPr>
      </p:pic>
      <p:pic>
        <p:nvPicPr>
          <p:cNvPr id="13" name="Picture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72693" y="1441113"/>
            <a:ext cx="3571875" cy="3571875"/>
          </a:xfrm>
          <a:prstGeom prst="rect">
            <a:avLst/>
          </a:prstGeom>
        </p:spPr>
      </p:pic>
    </p:spTree>
    <p:extLst>
      <p:ext uri="{BB962C8B-B14F-4D97-AF65-F5344CB8AC3E}">
        <p14:creationId xmlns:p14="http://schemas.microsoft.com/office/powerpoint/2010/main" val="1652464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78532" cy="68580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35937" y="0"/>
            <a:ext cx="5143500" cy="6858000"/>
          </a:xfrm>
          <a:prstGeom prst="rect">
            <a:avLst/>
          </a:prstGeom>
        </p:spPr>
      </p:pic>
    </p:spTree>
    <p:extLst>
      <p:ext uri="{BB962C8B-B14F-4D97-AF65-F5344CB8AC3E}">
        <p14:creationId xmlns:p14="http://schemas.microsoft.com/office/powerpoint/2010/main" val="9177490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274157" cy="6858000"/>
          </a:xfrm>
          <a:prstGeom prst="rect">
            <a:avLst/>
          </a:prstGeom>
        </p:spPr>
      </p:pic>
    </p:spTree>
    <p:extLst>
      <p:ext uri="{BB962C8B-B14F-4D97-AF65-F5344CB8AC3E}">
        <p14:creationId xmlns:p14="http://schemas.microsoft.com/office/powerpoint/2010/main" val="36842862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c517b1-2fdc-4f5e-8bd4-58dc9ddbf673">
      <Terms xmlns="http://schemas.microsoft.com/office/infopath/2007/PartnerControls"/>
    </lcf76f155ced4ddcb4097134ff3c332f>
    <TaxCatchAll xmlns="6a5189e3-a218-45b5-95ea-e7d3deb8b46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1E2A018C0AB984AB61D1027E9BF0AF7" ma:contentTypeVersion="14" ma:contentTypeDescription="Create a new document." ma:contentTypeScope="" ma:versionID="075c05b717a64339a849f3b14a85e11c">
  <xsd:schema xmlns:xsd="http://www.w3.org/2001/XMLSchema" xmlns:xs="http://www.w3.org/2001/XMLSchema" xmlns:p="http://schemas.microsoft.com/office/2006/metadata/properties" xmlns:ns2="85c517b1-2fdc-4f5e-8bd4-58dc9ddbf673" xmlns:ns3="6a5189e3-a218-45b5-95ea-e7d3deb8b465" targetNamespace="http://schemas.microsoft.com/office/2006/metadata/properties" ma:root="true" ma:fieldsID="9bf7e41ac81bba5b1dacb90184396afd" ns2:_="" ns3:_="">
    <xsd:import namespace="85c517b1-2fdc-4f5e-8bd4-58dc9ddbf673"/>
    <xsd:import namespace="6a5189e3-a218-45b5-95ea-e7d3deb8b46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517b1-2fdc-4f5e-8bd4-58dc9ddbf6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5189e3-a218-45b5-95ea-e7d3deb8b46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243070-bf12-454e-b87b-9175a8536039}" ma:internalName="TaxCatchAll" ma:showField="CatchAllData" ma:web="6a5189e3-a218-45b5-95ea-e7d3deb8b46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30C98A-07D2-43A9-AF3D-CAC4D085E9D8}">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b4825d60-d1be-4aac-845a-e4f0c0f7553e"/>
    <ds:schemaRef ds:uri="http://www.w3.org/XML/1998/namespace"/>
    <ds:schemaRef ds:uri="85c517b1-2fdc-4f5e-8bd4-58dc9ddbf673"/>
    <ds:schemaRef ds:uri="6a5189e3-a218-45b5-95ea-e7d3deb8b465"/>
  </ds:schemaRefs>
</ds:datastoreItem>
</file>

<file path=customXml/itemProps2.xml><?xml version="1.0" encoding="utf-8"?>
<ds:datastoreItem xmlns:ds="http://schemas.openxmlformats.org/officeDocument/2006/customXml" ds:itemID="{459BA376-C565-4431-B003-4C480FC6AC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517b1-2fdc-4f5e-8bd4-58dc9ddbf673"/>
    <ds:schemaRef ds:uri="6a5189e3-a218-45b5-95ea-e7d3deb8b4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D0B53F-2F7C-45CE-8BE4-BFAA78C3B8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scouts-powerpoint-template-small-file (8)</Template>
  <TotalTime>48</TotalTime>
  <Words>1063</Words>
  <Application>Microsoft Office PowerPoint</Application>
  <PresentationFormat>Widescreen</PresentationFormat>
  <Paragraphs>93</Paragraphs>
  <Slides>15</Slides>
  <Notes>14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Underhill</dc:creator>
  <cp:lastModifiedBy>Claire Collins</cp:lastModifiedBy>
  <cp:revision>14</cp:revision>
  <dcterms:created xsi:type="dcterms:W3CDTF">2018-11-07T13:00:15Z</dcterms:created>
  <dcterms:modified xsi:type="dcterms:W3CDTF">2024-11-11T14:41:18Z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0x010100B1E2A018C0AB984AB61D1027E9BF0AF7</vt:lpwstr>
  </property>
  <property fmtid="{D5CDD505-2E9C-101B-9397-08002B2CF9AE}" pid="6" name="MediaServiceImageTags">
    <vt:lpwstr/>
  </property>
</Properties>
</file>