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 id="2147483733" r:id="rId4"/>
    <p:sldMasterId id="2147483745" r:id="rId5"/>
    <p:sldMasterId id="2147483757" r:id="rId6"/>
  </p:sldMasterIdLst>
  <p:notesMasterIdLst>
    <p:notesMasterId r:id="rId38"/>
  </p:notesMasterIdLst>
  <p:sldIdLst>
    <p:sldId id="337" r:id="rId7"/>
    <p:sldId id="370" r:id="rId8"/>
    <p:sldId id="338" r:id="rId9"/>
    <p:sldId id="340" r:id="rId10"/>
    <p:sldId id="383" r:id="rId11"/>
    <p:sldId id="384" r:id="rId12"/>
    <p:sldId id="386" r:id="rId13"/>
    <p:sldId id="385" r:id="rId14"/>
    <p:sldId id="395" r:id="rId15"/>
    <p:sldId id="387" r:id="rId16"/>
    <p:sldId id="350" r:id="rId17"/>
    <p:sldId id="351" r:id="rId18"/>
    <p:sldId id="388" r:id="rId19"/>
    <p:sldId id="389" r:id="rId20"/>
    <p:sldId id="390" r:id="rId21"/>
    <p:sldId id="391" r:id="rId22"/>
    <p:sldId id="392" r:id="rId23"/>
    <p:sldId id="393" r:id="rId24"/>
    <p:sldId id="394" r:id="rId25"/>
    <p:sldId id="355" r:id="rId26"/>
    <p:sldId id="356" r:id="rId27"/>
    <p:sldId id="358" r:id="rId28"/>
    <p:sldId id="360" r:id="rId29"/>
    <p:sldId id="362" r:id="rId30"/>
    <p:sldId id="363" r:id="rId31"/>
    <p:sldId id="364" r:id="rId32"/>
    <p:sldId id="365" r:id="rId33"/>
    <p:sldId id="366" r:id="rId34"/>
    <p:sldId id="373" r:id="rId35"/>
    <p:sldId id="375" r:id="rId36"/>
    <p:sldId id="374" r:id="rId37"/>
  </p:sldIdLst>
  <p:sldSz cx="16256000" cy="9144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4" autoAdjust="0"/>
    <p:restoredTop sz="70377" autoAdjust="0"/>
  </p:normalViewPr>
  <p:slideViewPr>
    <p:cSldViewPr snapToGrid="0">
      <p:cViewPr varScale="1">
        <p:scale>
          <a:sx n="33" d="100"/>
          <a:sy n="33" d="100"/>
        </p:scale>
        <p:origin x="1336" y="4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1" d="100"/>
          <a:sy n="71" d="100"/>
        </p:scale>
        <p:origin x="643"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028" cy="355083"/>
          </a:xfrm>
          <a:prstGeom prst="rect">
            <a:avLst/>
          </a:prstGeom>
        </p:spPr>
        <p:txBody>
          <a:bodyPr vert="horz" lIns="59180" tIns="29590" rIns="59180" bIns="29590" rtlCol="0"/>
          <a:lstStyle>
            <a:lvl1pPr algn="l">
              <a:defRPr sz="800"/>
            </a:lvl1pPr>
          </a:lstStyle>
          <a:p>
            <a:endParaRPr lang="en-GB"/>
          </a:p>
        </p:txBody>
      </p:sp>
      <p:sp>
        <p:nvSpPr>
          <p:cNvPr id="3" name="Date Placeholder 2"/>
          <p:cNvSpPr>
            <a:spLocks noGrp="1"/>
          </p:cNvSpPr>
          <p:nvPr>
            <p:ph type="dt" idx="1"/>
          </p:nvPr>
        </p:nvSpPr>
        <p:spPr>
          <a:xfrm>
            <a:off x="5303305" y="0"/>
            <a:ext cx="4057942" cy="355083"/>
          </a:xfrm>
          <a:prstGeom prst="rect">
            <a:avLst/>
          </a:prstGeom>
        </p:spPr>
        <p:txBody>
          <a:bodyPr vert="horz" lIns="59180" tIns="29590" rIns="59180" bIns="29590" rtlCol="0"/>
          <a:lstStyle>
            <a:lvl1pPr algn="r">
              <a:defRPr sz="800"/>
            </a:lvl1pPr>
          </a:lstStyle>
          <a:p>
            <a:fld id="{255396BA-BA0B-E646-B112-BDB6D130FD61}" type="datetimeFigureOut">
              <a:rPr lang="en-GB" smtClean="0"/>
              <a:t>11/11/2024</a:t>
            </a:fld>
            <a:endParaRPr lang="en-GB"/>
          </a:p>
        </p:txBody>
      </p:sp>
      <p:sp>
        <p:nvSpPr>
          <p:cNvPr id="4" name="Slide Image Placeholder 3"/>
          <p:cNvSpPr>
            <a:spLocks noGrp="1" noRot="1" noChangeAspect="1"/>
          </p:cNvSpPr>
          <p:nvPr>
            <p:ph type="sldImg" idx="2"/>
          </p:nvPr>
        </p:nvSpPr>
        <p:spPr>
          <a:xfrm>
            <a:off x="2559050" y="884238"/>
            <a:ext cx="4244975" cy="2389187"/>
          </a:xfrm>
          <a:prstGeom prst="rect">
            <a:avLst/>
          </a:prstGeom>
          <a:noFill/>
          <a:ln w="12700">
            <a:solidFill>
              <a:prstClr val="black"/>
            </a:solidFill>
          </a:ln>
        </p:spPr>
        <p:txBody>
          <a:bodyPr vert="horz" lIns="59180" tIns="29590" rIns="59180" bIns="29590" rtlCol="0" anchor="ctr"/>
          <a:lstStyle/>
          <a:p>
            <a:endParaRPr lang="en-GB"/>
          </a:p>
        </p:txBody>
      </p:sp>
      <p:sp>
        <p:nvSpPr>
          <p:cNvPr id="5" name="Notes Placeholder 4"/>
          <p:cNvSpPr>
            <a:spLocks noGrp="1"/>
          </p:cNvSpPr>
          <p:nvPr>
            <p:ph type="body" sz="quarter" idx="3"/>
          </p:nvPr>
        </p:nvSpPr>
        <p:spPr>
          <a:xfrm>
            <a:off x="936308" y="3405842"/>
            <a:ext cx="7490460" cy="2786598"/>
          </a:xfrm>
          <a:prstGeom prst="rect">
            <a:avLst/>
          </a:prstGeom>
        </p:spPr>
        <p:txBody>
          <a:bodyPr vert="horz" lIns="59180" tIns="29590" rIns="59180" bIns="2959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21993"/>
            <a:ext cx="4057028" cy="355082"/>
          </a:xfrm>
          <a:prstGeom prst="rect">
            <a:avLst/>
          </a:prstGeom>
        </p:spPr>
        <p:txBody>
          <a:bodyPr vert="horz" lIns="59180" tIns="29590" rIns="59180" bIns="29590" rtlCol="0" anchor="b"/>
          <a:lstStyle>
            <a:lvl1pPr algn="l">
              <a:defRPr sz="800"/>
            </a:lvl1pPr>
          </a:lstStyle>
          <a:p>
            <a:endParaRPr lang="en-GB"/>
          </a:p>
        </p:txBody>
      </p:sp>
      <p:sp>
        <p:nvSpPr>
          <p:cNvPr id="7" name="Slide Number Placeholder 6"/>
          <p:cNvSpPr>
            <a:spLocks noGrp="1"/>
          </p:cNvSpPr>
          <p:nvPr>
            <p:ph type="sldNum" sz="quarter" idx="5"/>
          </p:nvPr>
        </p:nvSpPr>
        <p:spPr>
          <a:xfrm>
            <a:off x="5303305" y="6721993"/>
            <a:ext cx="4057942" cy="355082"/>
          </a:xfrm>
          <a:prstGeom prst="rect">
            <a:avLst/>
          </a:prstGeom>
        </p:spPr>
        <p:txBody>
          <a:bodyPr vert="horz" lIns="59180" tIns="29590" rIns="59180" bIns="29590" rtlCol="0" anchor="b"/>
          <a:lstStyle>
            <a:lvl1pPr algn="r">
              <a:defRPr sz="8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mbers.scouts.org.uk/supportresources/4617/age-range-flexibility?cat=377,786&amp;moduleID=1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aging.scouts.org.uk/supportresources/search/?cat=9,9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members.scouts.org.uk/supportresources/4617/age-range-flexibility?cat=377,786&amp;moduleID=1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mbers.scouts.org.uk/supportresources/1301/policy-and-approach?cat=377,293&amp;moduleID=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ITV_(TV_network)" TargetMode="External"/><Relationship Id="rId3" Type="http://schemas.openxmlformats.org/officeDocument/2006/relationships/hyperlink" Target="https://en.wikipedia.org/wiki/Matt_Lucas_(comedian)" TargetMode="External"/><Relationship Id="rId7" Type="http://schemas.openxmlformats.org/officeDocument/2006/relationships/hyperlink" Target="https://en.wikipedia.org/wiki/Come_Fly_with_Me_(2010_TV_serie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Little_Britain" TargetMode="External"/><Relationship Id="rId5" Type="http://schemas.openxmlformats.org/officeDocument/2006/relationships/hyperlink" Target="https://en.wikipedia.org/wiki/Sketch_comedy" TargetMode="External"/><Relationship Id="rId4" Type="http://schemas.openxmlformats.org/officeDocument/2006/relationships/hyperlink" Target="https://en.wikipedia.org/wiki/BBC_One" TargetMode="External"/><Relationship Id="rId9" Type="http://schemas.openxmlformats.org/officeDocument/2006/relationships/hyperlink" Target="https://en.wikipedia.org/wiki/Britain's_Got_Talen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glish_people" TargetMode="External"/><Relationship Id="rId7" Type="http://schemas.openxmlformats.org/officeDocument/2006/relationships/hyperlink" Target="https://en.wikipedia.org/wiki/James_Ma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Jeremy_Clarkson" TargetMode="External"/><Relationship Id="rId5" Type="http://schemas.openxmlformats.org/officeDocument/2006/relationships/hyperlink" Target="https://en.wikipedia.org/wiki/Top_Gear_(2002_TV_series)" TargetMode="External"/><Relationship Id="rId4" Type="http://schemas.openxmlformats.org/officeDocument/2006/relationships/hyperlink" Target="https://en.wikipedia.org/wiki/Television_presenter"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resident_of_the_United_States" TargetMode="External"/><Relationship Id="rId3" Type="http://schemas.openxmlformats.org/officeDocument/2006/relationships/hyperlink" Target="https://en.wikipedia.org/wiki/Help:IPA/English" TargetMode="External"/><Relationship Id="rId7" Type="http://schemas.openxmlformats.org/officeDocument/2006/relationships/hyperlink" Target="https://en.wikipedia.org/wiki/Politician" TargetMode="External"/><Relationship Id="rId12" Type="http://schemas.openxmlformats.org/officeDocument/2006/relationships/hyperlink" Target="https://en.wikipedia.org/wiki/Adventurer"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Lawyer" TargetMode="External"/><Relationship Id="rId11" Type="http://schemas.openxmlformats.org/officeDocument/2006/relationships/hyperlink" Target="https://en.wikipedia.org/wiki/Lieutenant_colonel_(United_Kingdom)" TargetMode="External"/><Relationship Id="rId5" Type="http://schemas.openxmlformats.org/officeDocument/2006/relationships/hyperlink" Target="https://en.wikipedia.org/wiki/Barack_Obama#cite_note-1" TargetMode="External"/><Relationship Id="rId10" Type="http://schemas.openxmlformats.org/officeDocument/2006/relationships/hyperlink" Target="https://en.wikipedia.org/wiki/Survival_skills" TargetMode="External"/><Relationship Id="rId4" Type="http://schemas.openxmlformats.org/officeDocument/2006/relationships/hyperlink" Target="https://upload.wikimedia.org/wikipedia/commons/8/82/En-us-Barack-Hussein-Obama.ogg" TargetMode="External"/><Relationship Id="rId9" Type="http://schemas.openxmlformats.org/officeDocument/2006/relationships/hyperlink" Target="https://en.wikipedia.org/wiki/Special_Air_Servic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Queen_consort" TargetMode="External"/><Relationship Id="rId3" Type="http://schemas.openxmlformats.org/officeDocument/2006/relationships/hyperlink" Target="https://en.wikipedia.org/wiki/Dame_Grand_Cross_of_the_Royal_Victorian_Order" TargetMode="External"/><Relationship Id="rId7" Type="http://schemas.openxmlformats.org/officeDocument/2006/relationships/hyperlink" Target="https://en.wikipedia.org/wiki/Commonwealth_real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Prince_William,_Duke_of_Cambridge" TargetMode="External"/><Relationship Id="rId5" Type="http://schemas.openxmlformats.org/officeDocument/2006/relationships/hyperlink" Target="https://en.wikipedia.org/wiki/British_royal_family" TargetMode="External"/><Relationship Id="rId4" Type="http://schemas.openxmlformats.org/officeDocument/2006/relationships/hyperlink" Target="https://en.wikipedia.org/wiki/Catherine,_Duchess_of_Cambridge#cite_note-1" TargetMode="External"/><Relationship Id="rId9" Type="http://schemas.openxmlformats.org/officeDocument/2006/relationships/hyperlink" Target="https://en.wikipedia.org/wiki/Catherine,_Duchess_of_Cambridge#cite_note-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rmy_Air_Corps_(United_Kingdom)" TargetMode="External"/><Relationship Id="rId7" Type="http://schemas.openxmlformats.org/officeDocument/2006/relationships/hyperlink" Target="https://en.wikipedia.org/wiki/International_Space_St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Tim_Peake#cite_note-3" TargetMode="External"/><Relationship Id="rId5" Type="http://schemas.openxmlformats.org/officeDocument/2006/relationships/hyperlink" Target="https://en.wikipedia.org/wiki/Astronaut" TargetMode="External"/><Relationship Id="rId4" Type="http://schemas.openxmlformats.org/officeDocument/2006/relationships/hyperlink" Target="https://en.wikipedia.org/wiki/European_Space_Agenc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children</a:t>
            </a:r>
            <a:r>
              <a:rPr lang="en-GB" baseline="0" dirty="0"/>
              <a:t> are walking into the hall have slide 1 on display</a:t>
            </a:r>
          </a:p>
          <a:p>
            <a:r>
              <a:rPr lang="en-GB" baseline="0" dirty="0"/>
              <a:t>Move onto slide 2 when ready to start……</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a:t>
            </a:fld>
            <a:endParaRPr lang="en-GB"/>
          </a:p>
        </p:txBody>
      </p:sp>
    </p:spTree>
    <p:extLst>
      <p:ext uri="{BB962C8B-B14F-4D97-AF65-F5344CB8AC3E}">
        <p14:creationId xmlns:p14="http://schemas.microsoft.com/office/powerpoint/2010/main" val="38406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Scout Ambassadors</a:t>
            </a:r>
          </a:p>
          <a:p>
            <a:r>
              <a:rPr lang="en-GB" dirty="0"/>
              <a:t> </a:t>
            </a:r>
            <a:r>
              <a:rPr lang="en-GB" sz="1200" b="1" i="0" kern="1200" dirty="0">
                <a:solidFill>
                  <a:schemeClr val="tx1"/>
                </a:solidFill>
                <a:effectLst/>
                <a:latin typeface="+mn-lt"/>
                <a:ea typeface="+mn-ea"/>
                <a:cs typeface="+mn-cs"/>
              </a:rPr>
              <a:t>Ellie Simmonds OBE, Anita Rani, Tim Peake, Steve </a:t>
            </a:r>
            <a:r>
              <a:rPr lang="en-GB" sz="1200" b="1" i="0" kern="1200" dirty="0" err="1">
                <a:solidFill>
                  <a:schemeClr val="tx1"/>
                </a:solidFill>
                <a:effectLst/>
                <a:latin typeface="+mn-lt"/>
                <a:ea typeface="+mn-ea"/>
                <a:cs typeface="+mn-cs"/>
              </a:rPr>
              <a:t>Backshall</a:t>
            </a:r>
            <a:r>
              <a:rPr lang="en-GB" sz="1200" b="1" i="0" kern="1200" dirty="0">
                <a:solidFill>
                  <a:schemeClr val="tx1"/>
                </a:solidFill>
                <a:effectLst/>
                <a:latin typeface="+mn-lt"/>
                <a:ea typeface="+mn-ea"/>
                <a:cs typeface="+mn-cs"/>
              </a:rPr>
              <a:t>, Helen Glover MBE, Megan Hine, Julia Bradbury, Ed Stafford, Chris Evans, Dwayne Fields, Warwick Davis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106800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Scouts aims to build and develop young people’s confidence, sense of adventure and outdoor skills, as well as encouraging them to explore their beliefs and attitudes and be creative.  It offers them the independence to put these skills into practice at camps and even on international trips. </a:t>
            </a:r>
            <a:br>
              <a:rPr lang="en-US" dirty="0"/>
            </a:br>
            <a:br>
              <a:rPr lang="en-US" dirty="0"/>
            </a:br>
            <a:r>
              <a:rPr lang="en-US" sz="1200" b="0" i="0" kern="1200" dirty="0">
                <a:solidFill>
                  <a:schemeClr val="tx1"/>
                </a:solidFill>
                <a:effectLst/>
                <a:latin typeface="+mn-lt"/>
                <a:ea typeface="+mn-ea"/>
                <a:cs typeface="+mn-cs"/>
              </a:rPr>
              <a:t>Scouts are encouraged to work together and take the lead on all sorts of projects, from community based work to planning games and activities for their meetings. </a:t>
            </a:r>
            <a:br>
              <a:rPr lang="en-US" dirty="0"/>
            </a:br>
            <a:br>
              <a:rPr lang="en-US" dirty="0"/>
            </a:br>
            <a:r>
              <a:rPr lang="en-US" sz="1200" b="0" i="0" kern="1200" dirty="0">
                <a:solidFill>
                  <a:schemeClr val="tx1"/>
                </a:solidFill>
                <a:effectLst/>
                <a:latin typeface="+mn-lt"/>
                <a:ea typeface="+mn-ea"/>
                <a:cs typeface="+mn-cs"/>
              </a:rPr>
              <a:t>The Scout Troop is the third section in the Scout Group, above Beavers and Cubs. The Scout Section is for young people aged between 10½ and 14 years.  There is core flexibility in the age range:  young people can join from age 10, and can move to Explorers between age 13½ and 14½. It may sometimes be appropriate to extend this flexibility for young people with additional needs. For further information, see our guidance on </a:t>
            </a:r>
            <a:r>
              <a:rPr lang="en-US" sz="1200" b="0" i="0" u="sng" kern="1200" dirty="0">
                <a:solidFill>
                  <a:schemeClr val="tx1"/>
                </a:solidFill>
                <a:effectLst/>
                <a:latin typeface="+mn-lt"/>
                <a:ea typeface="+mn-ea"/>
                <a:cs typeface="+mn-cs"/>
                <a:hlinkClick r:id="rId3"/>
              </a:rPr>
              <a:t>age range flexibility</a:t>
            </a:r>
            <a:r>
              <a:rPr lang="en-US" sz="1200" b="0" i="0" kern="1200" dirty="0">
                <a:solidFill>
                  <a:schemeClr val="tx1"/>
                </a:solidFill>
                <a:effectLst/>
                <a:latin typeface="+mn-lt"/>
                <a:ea typeface="+mn-ea"/>
                <a:cs typeface="+mn-cs"/>
              </a:rPr>
              <a:t>.</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251888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the support, direction and guidance of Unit leaders, Explorer Scouts are encouraged to lead themselves, design their own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and work towards the top awards that Scouting offers. With exciting prospects like being a part of camps and expeditions both home and abroad; adventurous activities such as mountaineering, parascending and off shore sailing; Explorers offers fun and adventure for all. Explorers also have the opportunity to be a part of The </a:t>
            </a:r>
            <a:r>
              <a:rPr lang="en-US" sz="1200" b="0" i="0" u="sng" kern="1200" dirty="0">
                <a:solidFill>
                  <a:schemeClr val="tx1"/>
                </a:solidFill>
                <a:effectLst/>
                <a:latin typeface="+mn-lt"/>
                <a:ea typeface="+mn-ea"/>
                <a:cs typeface="+mn-cs"/>
                <a:hlinkClick r:id="rId3"/>
              </a:rPr>
              <a:t>Explorer Scout Young Leaders’ Scheme</a:t>
            </a:r>
            <a:r>
              <a:rPr lang="en-US" sz="1200" b="0" i="0" kern="1200" dirty="0">
                <a:solidFill>
                  <a:schemeClr val="tx1"/>
                </a:solidFill>
                <a:effectLst/>
                <a:latin typeface="+mn-lt"/>
                <a:ea typeface="+mn-ea"/>
                <a:cs typeface="+mn-cs"/>
              </a:rPr>
              <a:t> which develops their leadership skills and sense of responsibility, by helping to run meetings for younger sections.</a:t>
            </a:r>
          </a:p>
          <a:p>
            <a:r>
              <a:rPr lang="en-US" sz="1200" b="0" i="0" kern="1200" dirty="0">
                <a:solidFill>
                  <a:schemeClr val="tx1"/>
                </a:solidFill>
                <a:effectLst/>
                <a:latin typeface="+mn-lt"/>
                <a:ea typeface="+mn-ea"/>
                <a:cs typeface="+mn-cs"/>
              </a:rPr>
              <a:t>Explorer Units are the fourth Section of the Scouting family after Beavers, Cubs and Scouts. Explorer Scouts are young people aged between 14 and 18 years old.  There is flexibility in the age range:  young people can join from age 13½ but cannot move to Scout Network until 18.  Young people must have left the Explorer Scout section before the date of their 18th birthday. For further information, see our guidance on </a:t>
            </a:r>
            <a:r>
              <a:rPr lang="en-US" sz="1200" b="0" i="0" u="sng" kern="1200" dirty="0">
                <a:solidFill>
                  <a:schemeClr val="tx1"/>
                </a:solidFill>
                <a:effectLst/>
                <a:latin typeface="+mn-lt"/>
                <a:ea typeface="+mn-ea"/>
                <a:cs typeface="+mn-cs"/>
                <a:hlinkClick r:id="rId4"/>
              </a:rPr>
              <a:t>age range flexibility</a:t>
            </a:r>
            <a:r>
              <a:rPr lang="en-US"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71793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a:t>
            </a:r>
            <a:r>
              <a:rPr lang="en-GB" baseline="0" dirty="0"/>
              <a:t> to raise their hands for Yes or No</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13</a:t>
            </a:fld>
            <a:endParaRPr lang="en-GB"/>
          </a:p>
        </p:txBody>
      </p:sp>
    </p:spTree>
    <p:extLst>
      <p:ext uri="{BB962C8B-B14F-4D97-AF65-F5344CB8AC3E}">
        <p14:creationId xmlns:p14="http://schemas.microsoft.com/office/powerpoint/2010/main" val="1114161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Boys</a:t>
            </a:r>
            <a:r>
              <a:rPr lang="en-GB" baseline="0" dirty="0"/>
              <a:t> and Girls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259315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activities and badges</a:t>
            </a:r>
          </a:p>
          <a:p>
            <a:endParaRPr lang="en-GB" dirty="0"/>
          </a:p>
          <a:p>
            <a:r>
              <a:rPr lang="en-GB" dirty="0"/>
              <a:t>200 different activities</a:t>
            </a:r>
            <a:endParaRPr lang="en-GB" baseline="0" dirty="0"/>
          </a:p>
          <a:p>
            <a:endParaRPr lang="en-GB" baseline="0" dirty="0"/>
          </a:p>
          <a:p>
            <a:r>
              <a:rPr lang="en-US" sz="1200" b="0" i="0" kern="1200" dirty="0">
                <a:solidFill>
                  <a:schemeClr val="tx1"/>
                </a:solidFill>
                <a:effectLst/>
                <a:latin typeface="+mn-lt"/>
                <a:ea typeface="+mn-ea"/>
                <a:cs typeface="+mn-cs"/>
              </a:rPr>
              <a:t>he Scouting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provides a structure of badges and awards, which are progressive through the sections, and based on a number of objectives. The objectives are based on Scouting’s Purpose to ‘actively engage and support young people in their personal development, empowering them to make a positive contribution to society’.</a:t>
            </a:r>
            <a:br>
              <a:rPr lang="en-US" dirty="0"/>
            </a:br>
            <a:br>
              <a:rPr lang="en-US" dirty="0"/>
            </a:br>
            <a:r>
              <a:rPr lang="en-US" sz="1200" b="0" i="0" kern="1200" dirty="0">
                <a:solidFill>
                  <a:schemeClr val="tx1"/>
                </a:solidFill>
                <a:effectLst/>
                <a:latin typeface="+mn-lt"/>
                <a:ea typeface="+mn-ea"/>
                <a:cs typeface="+mn-cs"/>
              </a:rPr>
              <a:t>The Scouting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all five sections is based around three main themes: outdoor and adventure, world and skills. This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of activities is planned by the leadership team in partnership with young people, and should incorporates elements from each theme, to offer young people the most interesting and diverse experience. </a:t>
            </a:r>
            <a:br>
              <a:rPr lang="en-US" dirty="0"/>
            </a:br>
            <a:br>
              <a:rPr lang="en-US" dirty="0"/>
            </a:br>
            <a:r>
              <a:rPr lang="en-US" sz="1200" b="0" i="0" kern="1200" dirty="0">
                <a:solidFill>
                  <a:schemeClr val="tx1"/>
                </a:solidFill>
                <a:effectLst/>
                <a:latin typeface="+mn-lt"/>
                <a:ea typeface="+mn-ea"/>
                <a:cs typeface="+mn-cs"/>
              </a:rPr>
              <a:t>There is flexibility within Scouting which means that all young people, regardless of their abilities, can enjoy and achieve.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should be flexible and have room to adapt and accommodate the needs of the individuals in the section, with the focus being on personal development. For more information, see our </a:t>
            </a:r>
            <a:r>
              <a:rPr lang="en-US" sz="1200" b="0" i="0" u="sng" kern="1200" dirty="0">
                <a:solidFill>
                  <a:schemeClr val="tx1"/>
                </a:solidFill>
                <a:effectLst/>
                <a:latin typeface="+mn-lt"/>
                <a:ea typeface="+mn-ea"/>
                <a:cs typeface="+mn-cs"/>
                <a:hlinkClick r:id="rId3"/>
              </a:rPr>
              <a:t>flexibility statement</a:t>
            </a:r>
            <a:r>
              <a:rPr lang="en-US"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15</a:t>
            </a:fld>
            <a:endParaRPr lang="en-GB"/>
          </a:p>
        </p:txBody>
      </p:sp>
    </p:spTree>
    <p:extLst>
      <p:ext uri="{BB962C8B-B14F-4D97-AF65-F5344CB8AC3E}">
        <p14:creationId xmlns:p14="http://schemas.microsoft.com/office/powerpoint/2010/main" val="86666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correct</a:t>
            </a:r>
          </a:p>
          <a:p>
            <a:endParaRPr lang="en-GB" baseline="0" dirty="0"/>
          </a:p>
          <a:p>
            <a:r>
              <a:rPr lang="en-GB" baseline="0" dirty="0"/>
              <a:t>The Scouts</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16</a:t>
            </a:fld>
            <a:endParaRPr lang="en-GB"/>
          </a:p>
        </p:txBody>
      </p:sp>
    </p:spTree>
    <p:extLst>
      <p:ext uri="{BB962C8B-B14F-4D97-AF65-F5344CB8AC3E}">
        <p14:creationId xmlns:p14="http://schemas.microsoft.com/office/powerpoint/2010/main" val="303271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if they want to</a:t>
            </a:r>
          </a:p>
        </p:txBody>
      </p:sp>
      <p:sp>
        <p:nvSpPr>
          <p:cNvPr id="4" name="Slide Number Placeholder 3"/>
          <p:cNvSpPr>
            <a:spLocks noGrp="1"/>
          </p:cNvSpPr>
          <p:nvPr>
            <p:ph type="sldNum" sz="quarter" idx="10"/>
          </p:nvPr>
        </p:nvSpPr>
        <p:spPr/>
        <p:txBody>
          <a:bodyPr/>
          <a:lstStyle/>
          <a:p>
            <a:fld id="{DC81CCE8-8669-844C-8A1E-83EDDE9464AC}" type="slidenum">
              <a:rPr lang="en-GB" smtClean="0"/>
              <a:t>17</a:t>
            </a:fld>
            <a:endParaRPr lang="en-GB"/>
          </a:p>
        </p:txBody>
      </p:sp>
    </p:spTree>
    <p:extLst>
      <p:ext uri="{BB962C8B-B14F-4D97-AF65-F5344CB8AC3E}">
        <p14:creationId xmlns:p14="http://schemas.microsoft.com/office/powerpoint/2010/main" val="235224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video</a:t>
            </a:r>
          </a:p>
        </p:txBody>
      </p:sp>
      <p:sp>
        <p:nvSpPr>
          <p:cNvPr id="4" name="Slide Number Placeholder 3"/>
          <p:cNvSpPr>
            <a:spLocks noGrp="1"/>
          </p:cNvSpPr>
          <p:nvPr>
            <p:ph type="sldNum" sz="quarter" idx="10"/>
          </p:nvPr>
        </p:nvSpPr>
        <p:spPr/>
        <p:txBody>
          <a:bodyPr/>
          <a:lstStyle/>
          <a:p>
            <a:fld id="{DC81CCE8-8669-844C-8A1E-83EDDE9464AC}" type="slidenum">
              <a:rPr lang="en-GB" smtClean="0"/>
              <a:t>18</a:t>
            </a:fld>
            <a:endParaRPr lang="en-GB"/>
          </a:p>
        </p:txBody>
      </p:sp>
    </p:spTree>
    <p:extLst>
      <p:ext uri="{BB962C8B-B14F-4D97-AF65-F5344CB8AC3E}">
        <p14:creationId xmlns:p14="http://schemas.microsoft.com/office/powerpoint/2010/main" val="203946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Video</a:t>
            </a:r>
          </a:p>
        </p:txBody>
      </p:sp>
      <p:sp>
        <p:nvSpPr>
          <p:cNvPr id="4" name="Slide Number Placeholder 3"/>
          <p:cNvSpPr>
            <a:spLocks noGrp="1"/>
          </p:cNvSpPr>
          <p:nvPr>
            <p:ph type="sldNum" sz="quarter" idx="10"/>
          </p:nvPr>
        </p:nvSpPr>
        <p:spPr/>
        <p:txBody>
          <a:bodyPr/>
          <a:lstStyle/>
          <a:p>
            <a:fld id="{DC81CCE8-8669-844C-8A1E-83EDDE9464AC}" type="slidenum">
              <a:rPr lang="en-GB" smtClean="0"/>
              <a:t>19</a:t>
            </a:fld>
            <a:endParaRPr lang="en-GB"/>
          </a:p>
        </p:txBody>
      </p:sp>
    </p:spTree>
    <p:extLst>
      <p:ext uri="{BB962C8B-B14F-4D97-AF65-F5344CB8AC3E}">
        <p14:creationId xmlns:p14="http://schemas.microsoft.com/office/powerpoint/2010/main" val="41991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a:t>
            </a:r>
          </a:p>
          <a:p>
            <a:r>
              <a:rPr lang="en-GB" dirty="0"/>
              <a:t>Thank</a:t>
            </a:r>
            <a:r>
              <a:rPr lang="en-GB" baseline="0" dirty="0"/>
              <a:t> them for allowing you to spend some time during their assembly  </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a:t>
            </a:fld>
            <a:endParaRPr lang="en-GB"/>
          </a:p>
        </p:txBody>
      </p:sp>
    </p:spTree>
    <p:extLst>
      <p:ext uri="{BB962C8B-B14F-4D97-AF65-F5344CB8AC3E}">
        <p14:creationId xmlns:p14="http://schemas.microsoft.com/office/powerpoint/2010/main" val="64571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Climbing</a:t>
            </a:r>
          </a:p>
        </p:txBody>
      </p:sp>
      <p:sp>
        <p:nvSpPr>
          <p:cNvPr id="4" name="Slide Number Placeholder 3"/>
          <p:cNvSpPr>
            <a:spLocks noGrp="1"/>
          </p:cNvSpPr>
          <p:nvPr>
            <p:ph type="sldNum" sz="quarter" idx="10"/>
          </p:nvPr>
        </p:nvSpPr>
        <p:spPr/>
        <p:txBody>
          <a:bodyPr/>
          <a:lstStyle/>
          <a:p>
            <a:fld id="{DC81CCE8-8669-844C-8A1E-83EDDE9464AC}" type="slidenum">
              <a:rPr lang="en-GB" smtClean="0"/>
              <a:t>20</a:t>
            </a:fld>
            <a:endParaRPr lang="en-GB"/>
          </a:p>
        </p:txBody>
      </p:sp>
    </p:spTree>
    <p:extLst>
      <p:ext uri="{BB962C8B-B14F-4D97-AF65-F5344CB8AC3E}">
        <p14:creationId xmlns:p14="http://schemas.microsoft.com/office/powerpoint/2010/main" val="87442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Coasteering</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21</a:t>
            </a:fld>
            <a:endParaRPr lang="en-GB"/>
          </a:p>
        </p:txBody>
      </p:sp>
    </p:spTree>
    <p:extLst>
      <p:ext uri="{BB962C8B-B14F-4D97-AF65-F5344CB8AC3E}">
        <p14:creationId xmlns:p14="http://schemas.microsoft.com/office/powerpoint/2010/main" val="2438644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White water</a:t>
            </a:r>
            <a:r>
              <a:rPr lang="en-GB" baseline="0" dirty="0"/>
              <a:t> </a:t>
            </a:r>
            <a:r>
              <a:rPr lang="en-GB" dirty="0"/>
              <a:t>Rafting</a:t>
            </a:r>
          </a:p>
        </p:txBody>
      </p:sp>
      <p:sp>
        <p:nvSpPr>
          <p:cNvPr id="4" name="Slide Number Placeholder 3"/>
          <p:cNvSpPr>
            <a:spLocks noGrp="1"/>
          </p:cNvSpPr>
          <p:nvPr>
            <p:ph type="sldNum" sz="quarter" idx="10"/>
          </p:nvPr>
        </p:nvSpPr>
        <p:spPr/>
        <p:txBody>
          <a:bodyPr/>
          <a:lstStyle/>
          <a:p>
            <a:fld id="{DC81CCE8-8669-844C-8A1E-83EDDE9464AC}" type="slidenum">
              <a:rPr lang="en-GB" smtClean="0"/>
              <a:t>22</a:t>
            </a:fld>
            <a:endParaRPr lang="en-GB"/>
          </a:p>
        </p:txBody>
      </p:sp>
    </p:spTree>
    <p:extLst>
      <p:ext uri="{BB962C8B-B14F-4D97-AF65-F5344CB8AC3E}">
        <p14:creationId xmlns:p14="http://schemas.microsoft.com/office/powerpoint/2010/main" val="199763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Gliding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23</a:t>
            </a:fld>
            <a:endParaRPr lang="en-GB"/>
          </a:p>
        </p:txBody>
      </p:sp>
    </p:spTree>
    <p:extLst>
      <p:ext uri="{BB962C8B-B14F-4D97-AF65-F5344CB8AC3E}">
        <p14:creationId xmlns:p14="http://schemas.microsoft.com/office/powerpoint/2010/main" val="188993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Ropes</a:t>
            </a:r>
          </a:p>
        </p:txBody>
      </p:sp>
      <p:sp>
        <p:nvSpPr>
          <p:cNvPr id="4" name="Slide Number Placeholder 3"/>
          <p:cNvSpPr>
            <a:spLocks noGrp="1"/>
          </p:cNvSpPr>
          <p:nvPr>
            <p:ph type="sldNum" sz="quarter" idx="10"/>
          </p:nvPr>
        </p:nvSpPr>
        <p:spPr/>
        <p:txBody>
          <a:bodyPr/>
          <a:lstStyle/>
          <a:p>
            <a:fld id="{DC81CCE8-8669-844C-8A1E-83EDDE9464AC}" type="slidenum">
              <a:rPr lang="en-GB" smtClean="0"/>
              <a:t>24</a:t>
            </a:fld>
            <a:endParaRPr lang="en-GB"/>
          </a:p>
        </p:txBody>
      </p:sp>
    </p:spTree>
    <p:extLst>
      <p:ext uri="{BB962C8B-B14F-4D97-AF65-F5344CB8AC3E}">
        <p14:creationId xmlns:p14="http://schemas.microsoft.com/office/powerpoint/2010/main" val="441592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Canoeing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25</a:t>
            </a:fld>
            <a:endParaRPr lang="en-GB"/>
          </a:p>
        </p:txBody>
      </p:sp>
    </p:spTree>
    <p:extLst>
      <p:ext uri="{BB962C8B-B14F-4D97-AF65-F5344CB8AC3E}">
        <p14:creationId xmlns:p14="http://schemas.microsoft.com/office/powerpoint/2010/main" val="2548455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Quad biking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26</a:t>
            </a:fld>
            <a:endParaRPr lang="en-GB"/>
          </a:p>
        </p:txBody>
      </p:sp>
    </p:spTree>
    <p:extLst>
      <p:ext uri="{BB962C8B-B14F-4D97-AF65-F5344CB8AC3E}">
        <p14:creationId xmlns:p14="http://schemas.microsoft.com/office/powerpoint/2010/main" val="428642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Raft</a:t>
            </a:r>
            <a:r>
              <a:rPr lang="en-GB" baseline="0" dirty="0"/>
              <a:t> Building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27</a:t>
            </a:fld>
            <a:endParaRPr lang="en-GB"/>
          </a:p>
        </p:txBody>
      </p:sp>
    </p:spTree>
    <p:extLst>
      <p:ext uri="{BB962C8B-B14F-4D97-AF65-F5344CB8AC3E}">
        <p14:creationId xmlns:p14="http://schemas.microsoft.com/office/powerpoint/2010/main" val="2324800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Sailing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28</a:t>
            </a:fld>
            <a:endParaRPr lang="en-GB"/>
          </a:p>
        </p:txBody>
      </p:sp>
    </p:spTree>
    <p:extLst>
      <p:ext uri="{BB962C8B-B14F-4D97-AF65-F5344CB8AC3E}">
        <p14:creationId xmlns:p14="http://schemas.microsoft.com/office/powerpoint/2010/main" val="50853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date</a:t>
            </a:r>
            <a:r>
              <a:rPr lang="en-GB" baseline="0" dirty="0"/>
              <a:t> and time of taster event</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29</a:t>
            </a:fld>
            <a:endParaRPr lang="en-GB"/>
          </a:p>
        </p:txBody>
      </p:sp>
    </p:spTree>
    <p:extLst>
      <p:ext uri="{BB962C8B-B14F-4D97-AF65-F5344CB8AC3E}">
        <p14:creationId xmlns:p14="http://schemas.microsoft.com/office/powerpoint/2010/main" val="15126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 Walliams</a:t>
            </a:r>
          </a:p>
          <a:p>
            <a:endParaRPr lang="en-GB" dirty="0"/>
          </a:p>
          <a:p>
            <a:r>
              <a:rPr lang="en-US" sz="1200" b="0" i="0" kern="1200" dirty="0">
                <a:solidFill>
                  <a:schemeClr val="tx1"/>
                </a:solidFill>
                <a:effectLst/>
                <a:latin typeface="+mn-lt"/>
                <a:ea typeface="+mn-ea"/>
                <a:cs typeface="+mn-cs"/>
              </a:rPr>
              <a:t> is an English actor, comedian, writer, and television personality. He is best known for his partnership with </a:t>
            </a:r>
            <a:r>
              <a:rPr lang="en-US" sz="1200" b="0" i="0" u="none" strike="noStrike" kern="1200" dirty="0">
                <a:solidFill>
                  <a:schemeClr val="tx1"/>
                </a:solidFill>
                <a:effectLst/>
                <a:latin typeface="+mn-lt"/>
                <a:ea typeface="+mn-ea"/>
                <a:cs typeface="+mn-cs"/>
                <a:hlinkClick r:id="rId3" tooltip="Matt Lucas (comedian)"/>
              </a:rPr>
              <a:t>Matt Lucas</a:t>
            </a:r>
            <a:r>
              <a:rPr lang="en-US" sz="1200" b="0" i="0" kern="1200" dirty="0">
                <a:solidFill>
                  <a:schemeClr val="tx1"/>
                </a:solidFill>
                <a:effectLst/>
                <a:latin typeface="+mn-lt"/>
                <a:ea typeface="+mn-ea"/>
                <a:cs typeface="+mn-cs"/>
              </a:rPr>
              <a:t> on the </a:t>
            </a:r>
            <a:r>
              <a:rPr lang="en-US" sz="1200" b="0" i="0" u="none" strike="noStrike" kern="1200" dirty="0">
                <a:solidFill>
                  <a:schemeClr val="tx1"/>
                </a:solidFill>
                <a:effectLst/>
                <a:latin typeface="+mn-lt"/>
                <a:ea typeface="+mn-ea"/>
                <a:cs typeface="+mn-cs"/>
                <a:hlinkClick r:id="rId4" tooltip="BBC One"/>
              </a:rPr>
              <a:t>BBC One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Sketch comedy"/>
              </a:rPr>
              <a:t>sketch comedy</a:t>
            </a:r>
            <a:r>
              <a:rPr lang="en-US" sz="1200" b="0" i="0" kern="1200" dirty="0">
                <a:solidFill>
                  <a:schemeClr val="tx1"/>
                </a:solidFill>
                <a:effectLst/>
                <a:latin typeface="+mn-lt"/>
                <a:ea typeface="+mn-ea"/>
                <a:cs typeface="+mn-cs"/>
              </a:rPr>
              <a:t> shows </a:t>
            </a:r>
            <a:r>
              <a:rPr lang="en-US" sz="1200" b="0" i="1" u="none" strike="noStrike" kern="1200" dirty="0">
                <a:solidFill>
                  <a:schemeClr val="tx1"/>
                </a:solidFill>
                <a:effectLst/>
                <a:latin typeface="+mn-lt"/>
                <a:ea typeface="+mn-ea"/>
                <a:cs typeface="+mn-cs"/>
                <a:hlinkClick r:id="rId6" tooltip="Little Britain"/>
              </a:rPr>
              <a:t>Little Britain</a:t>
            </a:r>
            <a:r>
              <a:rPr lang="en-US" sz="1200" b="0" i="0"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hlinkClick r:id="rId7" tooltip="Come Fly with Me (2010 TV series)"/>
              </a:rPr>
              <a:t>Come Fly With Me</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Since 2012, he has been a judge on the </a:t>
            </a:r>
            <a:r>
              <a:rPr lang="en-US" sz="1200" b="0" i="0" u="none" strike="noStrike" kern="1200" dirty="0">
                <a:solidFill>
                  <a:schemeClr val="tx1"/>
                </a:solidFill>
                <a:effectLst/>
                <a:latin typeface="+mn-lt"/>
                <a:ea typeface="+mn-ea"/>
                <a:cs typeface="+mn-cs"/>
                <a:hlinkClick r:id="rId8" tooltip="ITV (TV network)"/>
              </a:rPr>
              <a:t>ITV</a:t>
            </a:r>
            <a:r>
              <a:rPr lang="en-US" sz="1200" b="0" i="0" kern="1200" dirty="0">
                <a:solidFill>
                  <a:schemeClr val="tx1"/>
                </a:solidFill>
                <a:effectLst/>
                <a:latin typeface="+mn-lt"/>
                <a:ea typeface="+mn-ea"/>
                <a:cs typeface="+mn-cs"/>
              </a:rPr>
              <a:t> talent show </a:t>
            </a:r>
            <a:r>
              <a:rPr lang="en-US" sz="1200" b="0" i="1" u="none" strike="noStrike" kern="1200" dirty="0">
                <a:solidFill>
                  <a:schemeClr val="tx1"/>
                </a:solidFill>
                <a:effectLst/>
                <a:latin typeface="+mn-lt"/>
                <a:ea typeface="+mn-ea"/>
                <a:cs typeface="+mn-cs"/>
                <a:hlinkClick r:id="rId9" tooltip="Britain's Got Talent"/>
              </a:rPr>
              <a:t>Britain's Got Talent</a:t>
            </a:r>
            <a:r>
              <a:rPr lang="en-US" sz="1200" b="0" i="0" kern="1200" dirty="0">
                <a:solidFill>
                  <a:schemeClr val="tx1"/>
                </a:solidFill>
                <a:effectLst/>
                <a:latin typeface="+mn-lt"/>
                <a:ea typeface="+mn-ea"/>
                <a:cs typeface="+mn-cs"/>
              </a:rPr>
              <a:t>. He is also a writer of children's books, having sold more than 25 million copies worldwide.</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a:t>
            </a:fld>
            <a:endParaRPr lang="en-GB"/>
          </a:p>
        </p:txBody>
      </p:sp>
    </p:spTree>
    <p:extLst>
      <p:ext uri="{BB962C8B-B14F-4D97-AF65-F5344CB8AC3E}">
        <p14:creationId xmlns:p14="http://schemas.microsoft.com/office/powerpoint/2010/main" val="205473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Hammond</a:t>
            </a:r>
          </a:p>
          <a:p>
            <a:r>
              <a:rPr lang="en-US" sz="1200" b="0" i="0" kern="1200" dirty="0">
                <a:solidFill>
                  <a:schemeClr val="tx1"/>
                </a:solidFill>
                <a:effectLst/>
                <a:latin typeface="+mn-lt"/>
                <a:ea typeface="+mn-ea"/>
                <a:cs typeface="+mn-cs"/>
              </a:rPr>
              <a:t>is an </a:t>
            </a:r>
            <a:r>
              <a:rPr lang="en-US" sz="1200" b="0" i="0" u="none" strike="noStrike" kern="1200" dirty="0">
                <a:solidFill>
                  <a:schemeClr val="tx1"/>
                </a:solidFill>
                <a:effectLst/>
                <a:latin typeface="+mn-lt"/>
                <a:ea typeface="+mn-ea"/>
                <a:cs typeface="+mn-cs"/>
                <a:hlinkClick r:id="rId3" tooltip="English people"/>
              </a:rPr>
              <a:t>English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Television presenter"/>
              </a:rPr>
              <a:t>presenter</a:t>
            </a:r>
            <a:r>
              <a:rPr lang="en-US" sz="1200" b="0" i="0" kern="1200" dirty="0">
                <a:solidFill>
                  <a:schemeClr val="tx1"/>
                </a:solidFill>
                <a:effectLst/>
                <a:latin typeface="+mn-lt"/>
                <a:ea typeface="+mn-ea"/>
                <a:cs typeface="+mn-cs"/>
              </a:rPr>
              <a:t>, writer, and journalist, best known for co-hosting the BBC Two car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tooltip="Top Gear (2002 TV series)"/>
              </a:rPr>
              <a:t>Top Gear</a:t>
            </a:r>
            <a:r>
              <a:rPr lang="en-US" sz="1200" b="0" i="0" kern="1200" dirty="0">
                <a:solidFill>
                  <a:schemeClr val="tx1"/>
                </a:solidFill>
                <a:effectLst/>
                <a:latin typeface="+mn-lt"/>
                <a:ea typeface="+mn-ea"/>
                <a:cs typeface="+mn-cs"/>
              </a:rPr>
              <a:t> from 2002 until 2015 with </a:t>
            </a:r>
            <a:r>
              <a:rPr lang="en-US" sz="1200" b="0" i="0" u="none" strike="noStrike" kern="1200" dirty="0">
                <a:solidFill>
                  <a:schemeClr val="tx1"/>
                </a:solidFill>
                <a:effectLst/>
                <a:latin typeface="+mn-lt"/>
                <a:ea typeface="+mn-ea"/>
                <a:cs typeface="+mn-cs"/>
                <a:hlinkClick r:id="rId6" tooltip="Jeremy Clarkson"/>
              </a:rPr>
              <a:t>Jeremy Clarkson</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James May</a:t>
            </a:r>
            <a:r>
              <a:rPr lang="en-US"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a:t>
            </a:fld>
            <a:endParaRPr lang="en-GB"/>
          </a:p>
        </p:txBody>
      </p:sp>
    </p:spTree>
    <p:extLst>
      <p:ext uri="{BB962C8B-B14F-4D97-AF65-F5344CB8AC3E}">
        <p14:creationId xmlns:p14="http://schemas.microsoft.com/office/powerpoint/2010/main" val="367194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Barack</a:t>
            </a:r>
            <a:r>
              <a:rPr lang="en-GB" baseline="0" dirty="0"/>
              <a:t> Obama and Bear </a:t>
            </a:r>
            <a:r>
              <a:rPr lang="en-GB" baseline="0" dirty="0" err="1"/>
              <a:t>Grylls</a:t>
            </a:r>
            <a:endParaRPr lang="en-GB" baseline="0" dirty="0"/>
          </a:p>
          <a:p>
            <a:r>
              <a:rPr lang="en-US" sz="1200" b="1" i="0" kern="1200" dirty="0">
                <a:solidFill>
                  <a:schemeClr val="tx1"/>
                </a:solidFill>
                <a:effectLst/>
                <a:latin typeface="+mn-lt"/>
                <a:ea typeface="+mn-ea"/>
                <a:cs typeface="+mn-cs"/>
              </a:rPr>
              <a:t>Barack Hussein Obama II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Help:IPA/English"/>
              </a:rPr>
              <a:t>/</a:t>
            </a:r>
            <a:r>
              <a:rPr lang="en-US" sz="1200" b="0" i="0" u="none" strike="noStrike" kern="1200" dirty="0" err="1">
                <a:solidFill>
                  <a:schemeClr val="tx1"/>
                </a:solidFill>
                <a:effectLst/>
                <a:latin typeface="+mn-lt"/>
                <a:ea typeface="+mn-ea"/>
                <a:cs typeface="+mn-cs"/>
                <a:hlinkClick r:id="rId3" tooltip="Help:IPA/English"/>
              </a:rPr>
              <a:t>bəˈrɑːk</a:t>
            </a:r>
            <a:r>
              <a:rPr lang="en-US" sz="1200" b="0" i="0" u="none" strike="noStrike" kern="1200" dirty="0">
                <a:solidFill>
                  <a:schemeClr val="tx1"/>
                </a:solidFill>
                <a:effectLst/>
                <a:latin typeface="+mn-lt"/>
                <a:ea typeface="+mn-ea"/>
                <a:cs typeface="+mn-cs"/>
                <a:hlinkClick r:id="rId3" tooltip="Help:IPA/English"/>
              </a:rPr>
              <a:t> </a:t>
            </a:r>
            <a:r>
              <a:rPr lang="en-US" sz="1200" b="0" i="0" u="none" strike="noStrike" kern="1200" dirty="0" err="1">
                <a:solidFill>
                  <a:schemeClr val="tx1"/>
                </a:solidFill>
                <a:effectLst/>
                <a:latin typeface="+mn-lt"/>
                <a:ea typeface="+mn-ea"/>
                <a:cs typeface="+mn-cs"/>
                <a:hlinkClick r:id="rId3" tooltip="Help:IPA/English"/>
              </a:rPr>
              <a:t>hu</a:t>
            </a:r>
            <a:r>
              <a:rPr lang="en-US" sz="1200" b="0" i="0" u="none" strike="noStrike" kern="1200" dirty="0">
                <a:solidFill>
                  <a:schemeClr val="tx1"/>
                </a:solidFill>
                <a:effectLst/>
                <a:latin typeface="+mn-lt"/>
                <a:ea typeface="+mn-ea"/>
                <a:cs typeface="+mn-cs"/>
                <a:hlinkClick r:id="rId3" tooltip="Help:IPA/English"/>
              </a:rPr>
              <a:t>ːˈ</a:t>
            </a:r>
            <a:r>
              <a:rPr lang="en-US" sz="1200" b="0" i="0" u="none" strike="noStrike" kern="1200" dirty="0" err="1">
                <a:solidFill>
                  <a:schemeClr val="tx1"/>
                </a:solidFill>
                <a:effectLst/>
                <a:latin typeface="+mn-lt"/>
                <a:ea typeface="+mn-ea"/>
                <a:cs typeface="+mn-cs"/>
                <a:hlinkClick r:id="rId3" tooltip="Help:IPA/English"/>
              </a:rPr>
              <a:t>seɪn</a:t>
            </a:r>
            <a:r>
              <a:rPr lang="en-US" sz="1200" b="0" i="0" u="none" strike="noStrike" kern="1200" dirty="0">
                <a:solidFill>
                  <a:schemeClr val="tx1"/>
                </a:solidFill>
                <a:effectLst/>
                <a:latin typeface="+mn-lt"/>
                <a:ea typeface="+mn-ea"/>
                <a:cs typeface="+mn-cs"/>
                <a:hlinkClick r:id="rId3" tooltip="Help:IPA/English"/>
              </a:rPr>
              <a:t> </a:t>
            </a:r>
            <a:r>
              <a:rPr lang="en-US" sz="1200" b="0" i="0" u="none" strike="noStrike" kern="1200" dirty="0" err="1">
                <a:solidFill>
                  <a:schemeClr val="tx1"/>
                </a:solidFill>
                <a:effectLst/>
                <a:latin typeface="+mn-lt"/>
                <a:ea typeface="+mn-ea"/>
                <a:cs typeface="+mn-cs"/>
                <a:hlinkClick r:id="rId3" tooltip="Help:IPA/English"/>
              </a:rPr>
              <a:t>oʊˈbɑːmə</a:t>
            </a:r>
            <a:r>
              <a:rPr lang="en-US" sz="1200" b="0" i="0" u="none" strike="noStrike" kern="1200" dirty="0">
                <a:solidFill>
                  <a:schemeClr val="tx1"/>
                </a:solidFill>
                <a:effectLst/>
                <a:latin typeface="+mn-lt"/>
                <a:ea typeface="+mn-ea"/>
                <a:cs typeface="+mn-cs"/>
                <a:hlinkClick r:id="rId3" tooltip="Help:IPA/English"/>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En-us-Barack-Hussein-Obama.ogg"/>
              </a:rPr>
              <a:t>listen</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a:rPr>
              <a:t>[1]</a:t>
            </a:r>
            <a:r>
              <a:rPr lang="en-US" sz="1200" b="0" i="0" kern="1200" dirty="0">
                <a:solidFill>
                  <a:schemeClr val="tx1"/>
                </a:solidFill>
                <a:effectLst/>
                <a:latin typeface="+mn-lt"/>
                <a:ea typeface="+mn-ea"/>
                <a:cs typeface="+mn-cs"/>
              </a:rPr>
              <a:t> born August 4, 1961) is an American </a:t>
            </a:r>
            <a:r>
              <a:rPr lang="en-US" sz="1200" b="0" i="0" u="none" strike="noStrike" kern="1200" dirty="0">
                <a:solidFill>
                  <a:schemeClr val="tx1"/>
                </a:solidFill>
                <a:effectLst/>
                <a:latin typeface="+mn-lt"/>
                <a:ea typeface="+mn-ea"/>
                <a:cs typeface="+mn-cs"/>
                <a:hlinkClick r:id="rId6" tooltip="Lawyer"/>
              </a:rPr>
              <a:t>attorney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tooltip="Politician"/>
              </a:rPr>
              <a:t>politician</a:t>
            </a:r>
            <a:r>
              <a:rPr lang="en-US" sz="1200" b="0" i="0" kern="1200" dirty="0">
                <a:solidFill>
                  <a:schemeClr val="tx1"/>
                </a:solidFill>
                <a:effectLst/>
                <a:latin typeface="+mn-lt"/>
                <a:ea typeface="+mn-ea"/>
                <a:cs typeface="+mn-cs"/>
              </a:rPr>
              <a:t> who served as the 44th </a:t>
            </a:r>
            <a:r>
              <a:rPr lang="en-US" sz="1200" b="0" i="0" u="none" strike="noStrike" kern="1200" dirty="0">
                <a:solidFill>
                  <a:schemeClr val="tx1"/>
                </a:solidFill>
                <a:effectLst/>
                <a:latin typeface="+mn-lt"/>
                <a:ea typeface="+mn-ea"/>
                <a:cs typeface="+mn-cs"/>
                <a:hlinkClick r:id="rId8" tooltip="President of the United States"/>
              </a:rPr>
              <a:t>president of the United States</a:t>
            </a:r>
            <a:r>
              <a:rPr lang="en-US" sz="1200" b="0" i="0" kern="1200" dirty="0">
                <a:solidFill>
                  <a:schemeClr val="tx1"/>
                </a:solidFill>
                <a:effectLst/>
                <a:latin typeface="+mn-lt"/>
                <a:ea typeface="+mn-ea"/>
                <a:cs typeface="+mn-cs"/>
              </a:rPr>
              <a:t> from 2009 to 2017. </a:t>
            </a:r>
          </a:p>
          <a:p>
            <a:endParaRPr lang="en-US" sz="1200" b="0" i="0" kern="1200" baseline="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Bear </a:t>
            </a:r>
            <a:r>
              <a:rPr lang="en-US" sz="1200" b="1" i="0" kern="1200" dirty="0" err="1">
                <a:solidFill>
                  <a:schemeClr val="tx1"/>
                </a:solidFill>
                <a:effectLst/>
                <a:latin typeface="+mn-lt"/>
                <a:ea typeface="+mn-ea"/>
                <a:cs typeface="+mn-cs"/>
              </a:rPr>
              <a:t>Grylls</a:t>
            </a:r>
            <a:r>
              <a:rPr lang="en-US" sz="1200" b="0" i="0" kern="1200" dirty="0">
                <a:solidFill>
                  <a:schemeClr val="tx1"/>
                </a:solidFill>
                <a:effectLst/>
                <a:latin typeface="+mn-lt"/>
                <a:ea typeface="+mn-ea"/>
                <a:cs typeface="+mn-cs"/>
              </a:rPr>
              <a:t>, is a British former </a:t>
            </a:r>
            <a:r>
              <a:rPr lang="en-US" sz="1200" b="0" i="0" u="none" strike="noStrike" kern="1200" dirty="0">
                <a:solidFill>
                  <a:schemeClr val="tx1"/>
                </a:solidFill>
                <a:effectLst/>
                <a:latin typeface="+mn-lt"/>
                <a:ea typeface="+mn-ea"/>
                <a:cs typeface="+mn-cs"/>
                <a:hlinkClick r:id="rId9" tooltip="Special Air Service"/>
              </a:rPr>
              <a:t>SAS</a:t>
            </a:r>
            <a:r>
              <a:rPr lang="en-US" sz="1200" b="0" i="0" kern="1200" dirty="0">
                <a:solidFill>
                  <a:schemeClr val="tx1"/>
                </a:solidFill>
                <a:effectLst/>
                <a:latin typeface="+mn-lt"/>
                <a:ea typeface="+mn-ea"/>
                <a:cs typeface="+mn-cs"/>
              </a:rPr>
              <a:t> serviceman, </a:t>
            </a:r>
            <a:r>
              <a:rPr lang="en-US" sz="1200" b="0" i="0" u="none" strike="noStrike" kern="1200" dirty="0">
                <a:solidFill>
                  <a:schemeClr val="tx1"/>
                </a:solidFill>
                <a:effectLst/>
                <a:latin typeface="+mn-lt"/>
                <a:ea typeface="+mn-ea"/>
                <a:cs typeface="+mn-cs"/>
                <a:hlinkClick r:id="rId10" tooltip="Survival skills"/>
              </a:rPr>
              <a:t>survival</a:t>
            </a:r>
            <a:r>
              <a:rPr lang="en-US" sz="1200" b="0" i="0" kern="1200" dirty="0">
                <a:solidFill>
                  <a:schemeClr val="tx1"/>
                </a:solidFill>
                <a:effectLst/>
                <a:latin typeface="+mn-lt"/>
                <a:ea typeface="+mn-ea"/>
                <a:cs typeface="+mn-cs"/>
              </a:rPr>
              <a:t> instructor, and honorary </a:t>
            </a:r>
            <a:r>
              <a:rPr lang="en-US" sz="1200" b="0" i="0" u="none" strike="noStrike" kern="1200" dirty="0">
                <a:solidFill>
                  <a:schemeClr val="tx1"/>
                </a:solidFill>
                <a:effectLst/>
                <a:latin typeface="+mn-lt"/>
                <a:ea typeface="+mn-ea"/>
                <a:cs typeface="+mn-cs"/>
                <a:hlinkClick r:id="rId11" tooltip="Lieutenant colonel (United Kingdom)"/>
              </a:rPr>
              <a:t>lieutenant-colonel</a:t>
            </a:r>
            <a:r>
              <a:rPr lang="en-US" sz="1200" b="0" i="0" kern="1200" dirty="0">
                <a:solidFill>
                  <a:schemeClr val="tx1"/>
                </a:solidFill>
                <a:effectLst/>
                <a:latin typeface="+mn-lt"/>
                <a:ea typeface="+mn-ea"/>
                <a:cs typeface="+mn-cs"/>
              </a:rPr>
              <a:t>, and, outside his military career, an </a:t>
            </a:r>
            <a:r>
              <a:rPr lang="en-US" sz="1200" b="0" i="0" u="none" strike="noStrike" kern="1200" dirty="0">
                <a:solidFill>
                  <a:schemeClr val="tx1"/>
                </a:solidFill>
                <a:effectLst/>
                <a:latin typeface="+mn-lt"/>
                <a:ea typeface="+mn-ea"/>
                <a:cs typeface="+mn-cs"/>
                <a:hlinkClick r:id="rId12" tooltip="Adventurer"/>
              </a:rPr>
              <a:t>adventurer</a:t>
            </a:r>
            <a:r>
              <a:rPr lang="en-US" sz="1200" b="0" i="0" kern="1200" dirty="0">
                <a:solidFill>
                  <a:schemeClr val="tx1"/>
                </a:solidFill>
                <a:effectLst/>
                <a:latin typeface="+mn-lt"/>
                <a:ea typeface="+mn-ea"/>
                <a:cs typeface="+mn-cs"/>
              </a:rPr>
              <a:t>, writer, television presenter and businessman. </a:t>
            </a:r>
            <a:endParaRPr lang="en-GB" baseline="0"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97192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Duchess of Cambridge – </a:t>
            </a:r>
            <a:r>
              <a:rPr lang="en-US" b="1" i="0" dirty="0">
                <a:solidFill>
                  <a:srgbClr val="222222"/>
                </a:solidFill>
                <a:effectLst/>
                <a:latin typeface="Arial" panose="020B0604020202020204" pitchFamily="34" charset="0"/>
              </a:rPr>
              <a:t>Catherine, Duchess of Cambridge</a:t>
            </a:r>
            <a:r>
              <a:rPr lang="en-US" b="0" i="0" dirty="0">
                <a:solidFill>
                  <a:srgbClr val="2222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3" tooltip="Dame Grand Cross of the Royal Victorian Order"/>
              </a:rPr>
              <a:t>GCVO</a:t>
            </a:r>
            <a:r>
              <a:rPr lang="en-US" b="0" i="0" dirty="0">
                <a:solidFill>
                  <a:srgbClr val="222222"/>
                </a:solidFill>
                <a:effectLst/>
                <a:latin typeface="Arial" panose="020B0604020202020204" pitchFamily="34" charset="0"/>
              </a:rPr>
              <a:t> (born </a:t>
            </a:r>
            <a:r>
              <a:rPr lang="en-US" b="1" i="0" dirty="0">
                <a:solidFill>
                  <a:srgbClr val="222222"/>
                </a:solidFill>
                <a:effectLst/>
                <a:latin typeface="Arial" panose="020B0604020202020204" pitchFamily="34" charset="0"/>
              </a:rPr>
              <a:t>Catherine Elizabeth Middleton</a:t>
            </a:r>
            <a:r>
              <a:rPr lang="en-US" b="0" i="0" dirty="0">
                <a:solidFill>
                  <a:srgbClr val="222222"/>
                </a:solidFill>
                <a:effectLst/>
                <a:latin typeface="Arial" panose="020B0604020202020204" pitchFamily="34" charset="0"/>
              </a:rPr>
              <a:t>; 9 January 1982</a:t>
            </a:r>
            <a:r>
              <a:rPr lang="en-US" b="0" i="0" u="none" strike="noStrike" baseline="30000" dirty="0">
                <a:solidFill>
                  <a:srgbClr val="0B0080"/>
                </a:solidFill>
                <a:effectLst/>
                <a:latin typeface="Arial" panose="020B0604020202020204" pitchFamily="34" charset="0"/>
                <a:hlinkClick r:id="rId4"/>
              </a:rPr>
              <a:t>[1]</a:t>
            </a:r>
            <a:r>
              <a:rPr lang="en-US" b="0" i="0" dirty="0">
                <a:solidFill>
                  <a:srgbClr val="222222"/>
                </a:solidFill>
                <a:effectLst/>
                <a:latin typeface="Arial" panose="020B0604020202020204" pitchFamily="34" charset="0"/>
              </a:rPr>
              <a:t>), is a member of the </a:t>
            </a:r>
            <a:r>
              <a:rPr lang="en-US" b="0" i="0" u="none" strike="noStrike" dirty="0">
                <a:solidFill>
                  <a:srgbClr val="0B0080"/>
                </a:solidFill>
                <a:effectLst/>
                <a:latin typeface="Arial" panose="020B0604020202020204" pitchFamily="34" charset="0"/>
                <a:hlinkClick r:id="rId5" tooltip="British royal family"/>
              </a:rPr>
              <a:t>British royal family</a:t>
            </a:r>
            <a:r>
              <a:rPr lang="en-US" b="0" i="0" dirty="0">
                <a:solidFill>
                  <a:srgbClr val="222222"/>
                </a:solidFill>
                <a:effectLst/>
                <a:latin typeface="Arial" panose="020B0604020202020204" pitchFamily="34" charset="0"/>
              </a:rPr>
              <a:t>. Her husband, </a:t>
            </a:r>
            <a:r>
              <a:rPr lang="en-US" b="0" i="0" u="none" strike="noStrike" dirty="0">
                <a:solidFill>
                  <a:srgbClr val="0B0080"/>
                </a:solidFill>
                <a:effectLst/>
                <a:latin typeface="Arial" panose="020B0604020202020204" pitchFamily="34" charset="0"/>
                <a:hlinkClick r:id="rId6" tooltip="Prince William, Duke of Cambridge"/>
              </a:rPr>
              <a:t>Prince William, Duke of Cambridge</a:t>
            </a:r>
            <a:r>
              <a:rPr lang="en-US" b="0" i="0" dirty="0">
                <a:solidFill>
                  <a:srgbClr val="222222"/>
                </a:solidFill>
                <a:effectLst/>
                <a:latin typeface="Arial" panose="020B0604020202020204" pitchFamily="34" charset="0"/>
              </a:rPr>
              <a:t>, is expected to become king of the United Kingdom and 15 other </a:t>
            </a:r>
            <a:r>
              <a:rPr lang="en-US" b="0" i="0" u="none" strike="noStrike" dirty="0">
                <a:solidFill>
                  <a:srgbClr val="0B0080"/>
                </a:solidFill>
                <a:effectLst/>
                <a:latin typeface="Arial" panose="020B0604020202020204" pitchFamily="34" charset="0"/>
                <a:hlinkClick r:id="rId7" tooltip="Commonwealth realm"/>
              </a:rPr>
              <a:t>Commonwealth realms</a:t>
            </a:r>
            <a:r>
              <a:rPr lang="en-US" b="0" i="0" dirty="0">
                <a:solidFill>
                  <a:srgbClr val="222222"/>
                </a:solidFill>
                <a:effectLst/>
                <a:latin typeface="Arial" panose="020B0604020202020204" pitchFamily="34" charset="0"/>
              </a:rPr>
              <a:t>, making Catherine a likely future </a:t>
            </a:r>
            <a:r>
              <a:rPr lang="en-US" b="0" i="0" u="none" strike="noStrike" dirty="0">
                <a:solidFill>
                  <a:srgbClr val="0B0080"/>
                </a:solidFill>
                <a:effectLst/>
                <a:latin typeface="Arial" panose="020B0604020202020204" pitchFamily="34" charset="0"/>
                <a:hlinkClick r:id="rId8" tooltip="Queen consort"/>
              </a:rPr>
              <a:t>queen consort</a:t>
            </a:r>
            <a:r>
              <a:rPr lang="en-US" b="0" i="0" dirty="0">
                <a:solidFill>
                  <a:srgbClr val="222222"/>
                </a:solidFill>
                <a:effectLst/>
                <a:latin typeface="Arial" panose="020B0604020202020204" pitchFamily="34" charset="0"/>
              </a:rPr>
              <a:t>.</a:t>
            </a:r>
            <a:r>
              <a:rPr lang="en-US" b="0" i="0" u="none" strike="noStrike" baseline="30000" dirty="0">
                <a:solidFill>
                  <a:srgbClr val="0B0080"/>
                </a:solidFill>
                <a:effectLst/>
                <a:latin typeface="Arial" panose="020B0604020202020204" pitchFamily="34" charset="0"/>
                <a:hlinkClick r:id="rId9"/>
              </a:rPr>
              <a:t>[2]</a:t>
            </a:r>
            <a:endParaRPr lang="en-GB"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4579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 Peake</a:t>
            </a:r>
            <a:r>
              <a:rPr lang="en-GB" baseline="0" dirty="0"/>
              <a:t> is a </a:t>
            </a:r>
            <a:r>
              <a:rPr lang="en-US" sz="1200" b="0" i="0" kern="1200" dirty="0">
                <a:solidFill>
                  <a:schemeClr val="tx1"/>
                </a:solidFill>
                <a:effectLst/>
                <a:latin typeface="+mn-lt"/>
                <a:ea typeface="+mn-ea"/>
                <a:cs typeface="+mn-cs"/>
              </a:rPr>
              <a:t>is a British </a:t>
            </a:r>
            <a:r>
              <a:rPr lang="en-US" sz="1200" b="0" i="0" u="none" strike="noStrike" kern="1200" dirty="0">
                <a:solidFill>
                  <a:schemeClr val="tx1"/>
                </a:solidFill>
                <a:effectLst/>
                <a:latin typeface="+mn-lt"/>
                <a:ea typeface="+mn-ea"/>
                <a:cs typeface="+mn-cs"/>
                <a:hlinkClick r:id="rId3" tooltip="Army Air Corps (United Kingdom)"/>
              </a:rPr>
              <a:t>Army Air Corps</a:t>
            </a:r>
            <a:r>
              <a:rPr lang="en-US" sz="1200" b="0" i="0" kern="1200" dirty="0">
                <a:solidFill>
                  <a:schemeClr val="tx1"/>
                </a:solidFill>
                <a:effectLst/>
                <a:latin typeface="+mn-lt"/>
                <a:ea typeface="+mn-ea"/>
                <a:cs typeface="+mn-cs"/>
              </a:rPr>
              <a:t> officer, </a:t>
            </a:r>
            <a:r>
              <a:rPr lang="en-US" sz="1200" b="0" i="0" u="none" strike="noStrike" kern="1200" dirty="0">
                <a:solidFill>
                  <a:schemeClr val="tx1"/>
                </a:solidFill>
                <a:effectLst/>
                <a:latin typeface="+mn-lt"/>
                <a:ea typeface="+mn-ea"/>
                <a:cs typeface="+mn-cs"/>
                <a:hlinkClick r:id="rId4" tooltip="European Space Agency"/>
              </a:rPr>
              <a:t>European Space Agency</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Astronaut"/>
              </a:rPr>
              <a:t>astronaut</a:t>
            </a:r>
            <a:r>
              <a:rPr lang="en-US" sz="1200" b="0" i="0" u="none" strike="noStrike" kern="1200" baseline="30000" dirty="0">
                <a:solidFill>
                  <a:schemeClr val="tx1"/>
                </a:solidFill>
                <a:effectLst/>
                <a:latin typeface="+mn-lt"/>
                <a:ea typeface="+mn-ea"/>
                <a:cs typeface="+mn-cs"/>
                <a:hlinkClick r:id="rId6"/>
              </a:rPr>
              <a:t>[3]</a:t>
            </a:r>
            <a:r>
              <a:rPr lang="en-US" sz="1200" b="0" i="0" kern="1200" dirty="0">
                <a:solidFill>
                  <a:schemeClr val="tx1"/>
                </a:solidFill>
                <a:effectLst/>
                <a:latin typeface="+mn-lt"/>
                <a:ea typeface="+mn-ea"/>
                <a:cs typeface="+mn-cs"/>
              </a:rPr>
              <a:t> and a former </a:t>
            </a:r>
            <a:r>
              <a:rPr lang="en-US" sz="1200" b="0" i="0" u="none" strike="noStrike" kern="1200" dirty="0">
                <a:solidFill>
                  <a:schemeClr val="tx1"/>
                </a:solidFill>
                <a:effectLst/>
                <a:latin typeface="+mn-lt"/>
                <a:ea typeface="+mn-ea"/>
                <a:cs typeface="+mn-cs"/>
                <a:hlinkClick r:id="rId7" tooltip="International Space Station"/>
              </a:rPr>
              <a:t>International Space Station</a:t>
            </a:r>
            <a:r>
              <a:rPr lang="en-US" sz="1200" b="0" i="0" kern="1200" dirty="0">
                <a:solidFill>
                  <a:schemeClr val="tx1"/>
                </a:solidFill>
                <a:effectLst/>
                <a:latin typeface="+mn-lt"/>
                <a:ea typeface="+mn-ea"/>
                <a:cs typeface="+mn-cs"/>
              </a:rPr>
              <a:t> (ISS) crew member.</a:t>
            </a:r>
            <a:endParaRPr lang="en-GB"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66372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Steve </a:t>
            </a:r>
            <a:r>
              <a:rPr lang="en-GB" dirty="0" err="1"/>
              <a:t>Blackshall</a:t>
            </a:r>
            <a:r>
              <a:rPr lang="en-GB" dirty="0"/>
              <a:t> - </a:t>
            </a:r>
            <a:r>
              <a:rPr lang="en-US" sz="1200" b="0" i="0" kern="1200" dirty="0">
                <a:solidFill>
                  <a:schemeClr val="tx1"/>
                </a:solidFill>
                <a:effectLst/>
                <a:latin typeface="+mn-lt"/>
                <a:ea typeface="+mn-ea"/>
                <a:cs typeface="+mn-cs"/>
              </a:rPr>
              <a:t>one of TV's best-known wildlife presenters, naturalists, writers, public speakers and adventurers.</a:t>
            </a:r>
            <a:endParaRPr lang="en-GB"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9040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have</a:t>
            </a:r>
            <a:r>
              <a:rPr lang="en-GB" baseline="0" dirty="0"/>
              <a:t> all been Scouts</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380273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by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4"/>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5"/>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67573-5790-1D4B-AC14-953738E758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2EB2C-1017-3B4F-B40F-327EC03102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2655F-896F-9F4E-B95E-DECB96CEA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48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8A749-EFBB-7042-B230-FB6C674CAD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87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BCF4C6-DBA2-5940-A2FD-BF5891845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8000"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0D9913-7279-9243-A338-7CFA98C9B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21984"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76AC0C-E607-EA49-96F3-AE92A977C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1680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Dwayne Fields</a:t>
            </a:r>
          </a:p>
          <a:p>
            <a:pPr lvl="0"/>
            <a:r>
              <a:rPr lang="en-US" dirty="0"/>
              <a:t>Scout Ambassador</a:t>
            </a:r>
          </a:p>
          <a:p>
            <a:pPr lvl="1"/>
            <a:r>
              <a:rPr lang="en-US" dirty="0"/>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90188" y="2400300"/>
            <a:ext cx="2032000" cy="1562100"/>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Helen Glover</a:t>
            </a:r>
          </a:p>
          <a:p>
            <a:pPr lvl="0"/>
            <a:r>
              <a:rPr lang="en-US" dirty="0"/>
              <a:t>Scout Ambassador</a:t>
            </a:r>
          </a:p>
          <a:p>
            <a:pPr lvl="1"/>
            <a:r>
              <a:rPr lang="en-US" dirty="0"/>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Tim Peake</a:t>
            </a:r>
          </a:p>
          <a:p>
            <a:pPr lvl="0"/>
            <a:r>
              <a:rPr lang="en-US" dirty="0"/>
              <a:t>Scout Ambassador </a:t>
            </a:r>
          </a:p>
          <a:p>
            <a:pPr lvl="1"/>
            <a:r>
              <a:rPr lang="en-US" dirty="0"/>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Bear </a:t>
            </a:r>
            <a:r>
              <a:rPr lang="en-US" dirty="0" err="1"/>
              <a:t>Grylls</a:t>
            </a:r>
            <a:r>
              <a:rPr lang="en-US" dirty="0"/>
              <a:t> </a:t>
            </a:r>
          </a:p>
          <a:p>
            <a:pPr lvl="0"/>
            <a:r>
              <a:rPr lang="en-US" dirty="0"/>
              <a:t>Chief Scout </a:t>
            </a:r>
          </a:p>
          <a:p>
            <a:pPr lvl="1"/>
            <a:r>
              <a:rPr lang="en-US" dirty="0"/>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3262691" y="2413000"/>
            <a:ext cx="2031995" cy="15494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5810609" y="2413000"/>
            <a:ext cx="2031987" cy="15494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10931856" y="2413000"/>
            <a:ext cx="2032000" cy="154940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7629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p:nvPr>
        </p:nvSpPr>
        <p:spPr>
          <a:xfrm>
            <a:off x="3278188" y="2438810"/>
            <a:ext cx="2016125" cy="1523590"/>
          </a:xfrm>
          <a:prstGeom prst="rect">
            <a:avLst/>
          </a:prstGeom>
        </p:spPr>
        <p:txBody>
          <a:bodyPr/>
          <a:lstStyle/>
          <a:p>
            <a:r>
              <a:rPr lang="en-US"/>
              <a:t>Click icon to add picture</a:t>
            </a:r>
            <a:endParaRPr lang="en-GB"/>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p:nvPr>
        </p:nvSpPr>
        <p:spPr>
          <a:xfrm>
            <a:off x="5833807" y="2438810"/>
            <a:ext cx="2016125" cy="1523590"/>
          </a:xfrm>
          <a:prstGeom prst="rect">
            <a:avLst/>
          </a:prstGeom>
        </p:spPr>
        <p:txBody>
          <a:bodyPr/>
          <a:lstStyle/>
          <a:p>
            <a:r>
              <a:rPr lang="en-US"/>
              <a:t>Click icon to add picture</a:t>
            </a:r>
            <a:endParaRPr lang="en-GB"/>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p:nvPr>
        </p:nvSpPr>
        <p:spPr>
          <a:xfrm>
            <a:off x="8390188" y="2438810"/>
            <a:ext cx="2016125" cy="1523590"/>
          </a:xfrm>
          <a:prstGeom prst="rect">
            <a:avLst/>
          </a:prstGeom>
        </p:spPr>
        <p:txBody>
          <a:bodyPr/>
          <a:lstStyle/>
          <a:p>
            <a:r>
              <a:rPr lang="en-US"/>
              <a:t>Click icon to add picture</a:t>
            </a:r>
            <a:endParaRPr lang="en-GB"/>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p:nvPr>
        </p:nvSpPr>
        <p:spPr>
          <a:xfrm>
            <a:off x="10946569" y="2438810"/>
            <a:ext cx="2016125" cy="1523590"/>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52873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3708538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831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260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3119282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467452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350429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41" name="Group 40"/>
          <p:cNvGrpSpPr/>
          <p:nvPr userDrawn="1"/>
        </p:nvGrpSpPr>
        <p:grpSpPr>
          <a:xfrm>
            <a:off x="13436599" y="479425"/>
            <a:ext cx="2336829" cy="657493"/>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grpSp>
        <p:nvGrpSpPr>
          <p:cNvPr id="31" name="Group 30"/>
          <p:cNvGrpSpPr/>
          <p:nvPr userDrawn="1"/>
        </p:nvGrpSpPr>
        <p:grpSpPr>
          <a:xfrm>
            <a:off x="4361776" y="1182221"/>
            <a:ext cx="7532449" cy="6779558"/>
            <a:chOff x="6508960" y="2108202"/>
            <a:chExt cx="3238386" cy="2914699"/>
          </a:xfrm>
        </p:grpSpPr>
        <p:sp>
          <p:nvSpPr>
            <p:cNvPr id="32"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33"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34"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35"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36"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1853987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3619265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643673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80154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3902293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614505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68200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595413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1337573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27191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8" name="Group 37"/>
          <p:cNvGrpSpPr/>
          <p:nvPr userDrawn="1"/>
        </p:nvGrpSpPr>
        <p:grpSpPr>
          <a:xfrm>
            <a:off x="4361776" y="1182221"/>
            <a:ext cx="7532449" cy="6779558"/>
            <a:chOff x="6508960" y="2108202"/>
            <a:chExt cx="3238386" cy="2914699"/>
          </a:xfrm>
        </p:grpSpPr>
        <p:sp>
          <p:nvSpPr>
            <p:cNvPr id="39"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40"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53"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54"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55"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2119598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30641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2226187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528906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4258120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484496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3019303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323585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2331859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332332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1094853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3133640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4124665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3228637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248646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3406826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4288624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1685002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148725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54770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4031011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606751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879381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85451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502738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4068125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288815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655301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2019629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366387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1161272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4220537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381760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2673481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514264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2460219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2724292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1793291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070323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256627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316259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9397755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1044591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 id="2147483680" r:id="rId18"/>
    <p:sldLayoutId id="2147483681" r:id="rId19"/>
    <p:sldLayoutId id="2147483692" r:id="rId20"/>
    <p:sldLayoutId id="2147483682" r:id="rId21"/>
    <p:sldLayoutId id="2147483683" r:id="rId22"/>
    <p:sldLayoutId id="2147483697" r:id="rId23"/>
    <p:sldLayoutId id="2147483701" r:id="rId24"/>
    <p:sldLayoutId id="2147483702" r:id="rId25"/>
    <p:sldLayoutId id="2147483687" r:id="rId26"/>
    <p:sldLayoutId id="2147483699" r:id="rId27"/>
    <p:sldLayoutId id="2147483698" r:id="rId28"/>
    <p:sldLayoutId id="2147483700" r:id="rId29"/>
    <p:sldLayoutId id="2147483689" r:id="rId30"/>
    <p:sldLayoutId id="2147483696" r:id="rId31"/>
    <p:sldLayoutId id="2147483703" r:id="rId32"/>
    <p:sldLayoutId id="2147483704" r:id="rId33"/>
    <p:sldLayoutId id="2147483705" r:id="rId34"/>
    <p:sldLayoutId id="2147483707" r:id="rId35"/>
    <p:sldLayoutId id="2147483708" r:id="rId36"/>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253100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88145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422808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049379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344598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Downloads/skills-for-life.mp4"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MEm8POval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Tree>
    <p:extLst>
      <p:ext uri="{BB962C8B-B14F-4D97-AF65-F5344CB8AC3E}">
        <p14:creationId xmlns:p14="http://schemas.microsoft.com/office/powerpoint/2010/main" val="242519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0" y="1142565"/>
            <a:ext cx="12192000" cy="6858871"/>
          </a:xfrm>
          <a:prstGeom prst="rect">
            <a:avLst/>
          </a:prstGeom>
        </p:spPr>
      </p:pic>
    </p:spTree>
    <p:extLst>
      <p:ext uri="{BB962C8B-B14F-4D97-AF65-F5344CB8AC3E}">
        <p14:creationId xmlns:p14="http://schemas.microsoft.com/office/powerpoint/2010/main" val="673489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sp>
        <p:nvSpPr>
          <p:cNvPr id="8" name="Subtitle 7"/>
          <p:cNvSpPr>
            <a:spLocks noGrp="1"/>
          </p:cNvSpPr>
          <p:nvPr>
            <p:ph type="subTitle" idx="4"/>
          </p:nvPr>
        </p:nvSpPr>
        <p:spPr/>
        <p:txBody>
          <a:bodyPr/>
          <a:lstStyle/>
          <a:p>
            <a:endParaRPr lang="en-GB"/>
          </a:p>
        </p:txBody>
      </p:sp>
      <p:sp>
        <p:nvSpPr>
          <p:cNvPr id="10" name="Text Placeholder 9"/>
          <p:cNvSpPr>
            <a:spLocks noGrp="1"/>
          </p:cNvSpPr>
          <p:nvPr>
            <p:ph type="body" sz="quarter" idx="12"/>
          </p:nvPr>
        </p:nvSpPr>
        <p:spPr>
          <a:xfrm>
            <a:off x="12375642" y="1133856"/>
            <a:ext cx="3880358" cy="8010144"/>
          </a:xfrm>
        </p:spPr>
        <p:txBody>
          <a:bodyPr anchor="ctr">
            <a:normAutofit/>
          </a:bodyPr>
          <a:lstStyle/>
          <a:p>
            <a:pPr algn="ctr"/>
            <a:r>
              <a:rPr lang="en-GB" dirty="0"/>
              <a:t>Scouts </a:t>
            </a:r>
          </a:p>
          <a:p>
            <a:pPr algn="ctr"/>
            <a:r>
              <a:rPr lang="en-GB" dirty="0"/>
              <a:t>10 -14 yrs.</a:t>
            </a:r>
          </a:p>
          <a:p>
            <a:endParaRPr lang="en-GB"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8257" cy="9144000"/>
          </a:xfrm>
          <a:prstGeom prst="rect">
            <a:avLst/>
          </a:prstGeom>
        </p:spPr>
      </p:pic>
    </p:spTree>
    <p:extLst>
      <p:ext uri="{BB962C8B-B14F-4D97-AF65-F5344CB8AC3E}">
        <p14:creationId xmlns:p14="http://schemas.microsoft.com/office/powerpoint/2010/main" val="2219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sp>
        <p:nvSpPr>
          <p:cNvPr id="5" name="Text Placeholder 4"/>
          <p:cNvSpPr>
            <a:spLocks noGrp="1"/>
          </p:cNvSpPr>
          <p:nvPr>
            <p:ph type="body" sz="quarter" idx="12"/>
          </p:nvPr>
        </p:nvSpPr>
        <p:spPr>
          <a:xfrm>
            <a:off x="12206732" y="1261872"/>
            <a:ext cx="4049268" cy="7882128"/>
          </a:xfrm>
        </p:spPr>
        <p:txBody>
          <a:bodyPr anchor="ctr">
            <a:normAutofit/>
          </a:bodyPr>
          <a:lstStyle/>
          <a:p>
            <a:pPr algn="ctr"/>
            <a:r>
              <a:rPr lang="en-GB" dirty="0"/>
              <a:t>Explorers 14-18yrs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144" y="0"/>
            <a:ext cx="13698876" cy="9144000"/>
          </a:xfrm>
          <a:prstGeom prst="rect">
            <a:avLst/>
          </a:prstGeom>
        </p:spPr>
      </p:pic>
    </p:spTree>
    <p:extLst>
      <p:ext uri="{BB962C8B-B14F-4D97-AF65-F5344CB8AC3E}">
        <p14:creationId xmlns:p14="http://schemas.microsoft.com/office/powerpoint/2010/main" val="12103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a:xfrm>
            <a:off x="3067050" y="5428628"/>
            <a:ext cx="12706350" cy="1367041"/>
          </a:xfrm>
        </p:spPr>
        <p:txBody>
          <a:bodyPr>
            <a:normAutofit/>
          </a:bodyPr>
          <a:lstStyle/>
          <a:p>
            <a:r>
              <a:rPr lang="en-US" dirty="0"/>
              <a:t>Myth Busting</a:t>
            </a:r>
          </a:p>
        </p:txBody>
      </p:sp>
    </p:spTree>
    <p:extLst>
      <p:ext uri="{BB962C8B-B14F-4D97-AF65-F5344CB8AC3E}">
        <p14:creationId xmlns:p14="http://schemas.microsoft.com/office/powerpoint/2010/main" val="2959282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dirty="0"/>
              <a:t>Scouting is just for Boys?</a:t>
            </a:r>
          </a:p>
          <a:p>
            <a:pPr lvl="1"/>
            <a:r>
              <a:rPr lang="en-US" dirty="0"/>
              <a:t>Subhead goes here</a:t>
            </a:r>
          </a:p>
        </p:txBody>
      </p:sp>
    </p:spTree>
    <p:extLst>
      <p:ext uri="{BB962C8B-B14F-4D97-AF65-F5344CB8AC3E}">
        <p14:creationId xmlns:p14="http://schemas.microsoft.com/office/powerpoint/2010/main" val="32807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fontScale="92500"/>
          </a:bodyPr>
          <a:lstStyle/>
          <a:p>
            <a:r>
              <a:rPr lang="en-US" dirty="0"/>
              <a:t>All Scouts do is camp, hike and tie knots?</a:t>
            </a:r>
          </a:p>
          <a:p>
            <a:pPr lvl="1"/>
            <a:r>
              <a:rPr lang="en-US" dirty="0"/>
              <a:t>Subhead goes here</a:t>
            </a:r>
          </a:p>
        </p:txBody>
      </p:sp>
    </p:spTree>
    <p:extLst>
      <p:ext uri="{BB962C8B-B14F-4D97-AF65-F5344CB8AC3E}">
        <p14:creationId xmlns:p14="http://schemas.microsoft.com/office/powerpoint/2010/main" val="402015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dirty="0"/>
              <a:t>We are called Boy Scouts?</a:t>
            </a:r>
          </a:p>
          <a:p>
            <a:pPr lvl="1"/>
            <a:r>
              <a:rPr lang="en-US" dirty="0"/>
              <a:t>Subhead goes here</a:t>
            </a:r>
          </a:p>
        </p:txBody>
      </p:sp>
    </p:spTree>
    <p:extLst>
      <p:ext uri="{BB962C8B-B14F-4D97-AF65-F5344CB8AC3E}">
        <p14:creationId xmlns:p14="http://schemas.microsoft.com/office/powerpoint/2010/main" val="4145700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fontScale="92500"/>
          </a:bodyPr>
          <a:lstStyle/>
          <a:p>
            <a:r>
              <a:rPr lang="en-US" dirty="0"/>
              <a:t>Scouts wear big hats and baggy shorts?</a:t>
            </a:r>
          </a:p>
          <a:p>
            <a:pPr lvl="1"/>
            <a:r>
              <a:rPr lang="en-US" dirty="0"/>
              <a:t>Subhead goes here</a:t>
            </a:r>
          </a:p>
        </p:txBody>
      </p:sp>
    </p:spTree>
    <p:extLst>
      <p:ext uri="{BB962C8B-B14F-4D97-AF65-F5344CB8AC3E}">
        <p14:creationId xmlns:p14="http://schemas.microsoft.com/office/powerpoint/2010/main" val="177862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2"/>
          </p:nvPr>
        </p:nvSpPr>
        <p:spPr>
          <a:xfrm>
            <a:off x="3121914" y="5428627"/>
            <a:ext cx="12706350" cy="1367041"/>
          </a:xfrm>
        </p:spPr>
        <p:txBody>
          <a:bodyPr/>
          <a:lstStyle/>
          <a:p>
            <a:r>
              <a:rPr lang="en-GB" dirty="0"/>
              <a:t>So what are Skills for Life?</a:t>
            </a:r>
          </a:p>
        </p:txBody>
      </p:sp>
      <p:sp>
        <p:nvSpPr>
          <p:cNvPr id="5" name="TextBox 4"/>
          <p:cNvSpPr txBox="1"/>
          <p:nvPr/>
        </p:nvSpPr>
        <p:spPr>
          <a:xfrm>
            <a:off x="3919407" y="6795668"/>
            <a:ext cx="8973633" cy="769441"/>
          </a:xfrm>
          <a:prstGeom prst="rect">
            <a:avLst/>
          </a:prstGeom>
          <a:noFill/>
        </p:spPr>
        <p:txBody>
          <a:bodyPr wrap="square" rtlCol="0">
            <a:spAutoFit/>
          </a:bodyPr>
          <a:lstStyle/>
          <a:p>
            <a:r>
              <a:rPr lang="en-GB" sz="4400" dirty="0">
                <a:hlinkClick r:id="rId3" action="ppaction://hlinkfile"/>
              </a:rPr>
              <a:t>Skills for life video</a:t>
            </a:r>
            <a:endParaRPr lang="en-GB" sz="4400" dirty="0"/>
          </a:p>
        </p:txBody>
      </p:sp>
    </p:spTree>
    <p:extLst>
      <p:ext uri="{BB962C8B-B14F-4D97-AF65-F5344CB8AC3E}">
        <p14:creationId xmlns:p14="http://schemas.microsoft.com/office/powerpoint/2010/main" val="128014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dirty="0"/>
              <a:t>What activities do we do?</a:t>
            </a:r>
          </a:p>
          <a:p>
            <a:pPr lvl="1"/>
            <a:r>
              <a:rPr lang="en-GB" dirty="0">
                <a:hlinkClick r:id="rId3"/>
              </a:rPr>
              <a:t>https://youtu.be/-MEm8POvalA</a:t>
            </a:r>
            <a:endParaRPr lang="en-GB" dirty="0"/>
          </a:p>
          <a:p>
            <a:pPr lvl="1"/>
            <a:endParaRPr lang="en-US" dirty="0"/>
          </a:p>
        </p:txBody>
      </p:sp>
    </p:spTree>
    <p:extLst>
      <p:ext uri="{BB962C8B-B14F-4D97-AF65-F5344CB8AC3E}">
        <p14:creationId xmlns:p14="http://schemas.microsoft.com/office/powerpoint/2010/main" val="64573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495873" y="4133180"/>
            <a:ext cx="5040000" cy="871958"/>
          </a:xfrm>
        </p:spPr>
        <p:txBody>
          <a:bodyPr/>
          <a:lstStyle/>
          <a:p>
            <a:r>
              <a:rPr lang="en-GB" sz="8800" dirty="0"/>
              <a:t>Welcome</a:t>
            </a:r>
          </a:p>
        </p:txBody>
      </p:sp>
    </p:spTree>
    <p:extLst>
      <p:ext uri="{BB962C8B-B14F-4D97-AF65-F5344CB8AC3E}">
        <p14:creationId xmlns:p14="http://schemas.microsoft.com/office/powerpoint/2010/main" val="3002635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ohn.mcatominey\Desktop\To Sort\dukehouse slide show\P10156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5048250"/>
            <a:ext cx="12192000" cy="1625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9524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abseil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0950" y="0"/>
            <a:ext cx="1375410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8102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immi_rafting_11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4967" y="0"/>
            <a:ext cx="13764684"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59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Glid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538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acobs ladder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0550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kayak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2918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quad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570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raft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7482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zip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0" y="0"/>
            <a:ext cx="1371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967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sp>
        <p:nvSpPr>
          <p:cNvPr id="5" name="Text Placeholder 4"/>
          <p:cNvSpPr>
            <a:spLocks noGrp="1"/>
          </p:cNvSpPr>
          <p:nvPr>
            <p:ph type="body" sz="quarter" idx="11"/>
          </p:nvPr>
        </p:nvSpPr>
        <p:spPr>
          <a:xfrm>
            <a:off x="8321040" y="1280160"/>
            <a:ext cx="7552944" cy="7717536"/>
          </a:xfrm>
        </p:spPr>
        <p:txBody>
          <a:bodyPr anchor="ctr"/>
          <a:lstStyle/>
          <a:p>
            <a:pPr algn="ctr"/>
            <a:r>
              <a:rPr lang="en-GB" sz="7200" dirty="0"/>
              <a:t>Give it a go……….!</a:t>
            </a:r>
          </a:p>
          <a:p>
            <a:pPr algn="ctr"/>
            <a:endParaRPr lang="en-GB" sz="7200" dirty="0"/>
          </a:p>
          <a:p>
            <a:pPr algn="ctr"/>
            <a:endParaRPr lang="en-GB" sz="7200" dirty="0"/>
          </a:p>
          <a:p>
            <a:pPr algn="ctr"/>
            <a:endParaRPr lang="en-GB" sz="7200" dirty="0"/>
          </a:p>
          <a:p>
            <a:endParaRPr lang="en-GB" sz="7200" dirty="0"/>
          </a:p>
          <a:p>
            <a:r>
              <a:rPr lang="en-GB" sz="7200" dirty="0"/>
              <a:t>Date</a:t>
            </a:r>
          </a:p>
          <a:p>
            <a:endParaRPr lang="en-GB" sz="7200" dirty="0"/>
          </a:p>
          <a:p>
            <a:endParaRPr lang="en-GB" sz="7200" dirty="0"/>
          </a:p>
          <a:p>
            <a:r>
              <a:rPr lang="en-GB" sz="7200" dirty="0"/>
              <a:t>Time</a:t>
            </a:r>
          </a:p>
          <a:p>
            <a:endParaRPr lang="en-GB" sz="7200" dirty="0"/>
          </a:p>
          <a:p>
            <a:endParaRPr lang="en-GB" sz="7200" dirty="0"/>
          </a:p>
          <a:p>
            <a:r>
              <a:rPr lang="en-GB" sz="7200" dirty="0"/>
              <a:t>Venue</a:t>
            </a:r>
          </a:p>
          <a:p>
            <a:endParaRPr lang="en-GB" sz="3600" dirty="0"/>
          </a:p>
          <a:p>
            <a:endParaRPr lang="en-GB" sz="3600" dirty="0"/>
          </a:p>
        </p:txBody>
      </p:sp>
    </p:spTree>
    <p:extLst>
      <p:ext uri="{BB962C8B-B14F-4D97-AF65-F5344CB8AC3E}">
        <p14:creationId xmlns:p14="http://schemas.microsoft.com/office/powerpoint/2010/main" val="89578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Alan_Titchmarsh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4367" y="0"/>
            <a:ext cx="16266584"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7355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sp>
        <p:nvSpPr>
          <p:cNvPr id="8" name="Subtitle 7"/>
          <p:cNvSpPr>
            <a:spLocks noGrp="1"/>
          </p:cNvSpPr>
          <p:nvPr>
            <p:ph type="subTitle" idx="4"/>
          </p:nvPr>
        </p:nvSpPr>
        <p:spPr/>
        <p:txBody>
          <a:bodyPr/>
          <a:lstStyle/>
          <a:p>
            <a:endParaRPr lang="en-GB"/>
          </a:p>
        </p:txBody>
      </p:sp>
      <p:sp>
        <p:nvSpPr>
          <p:cNvPr id="9" name="Text Placeholder 8"/>
          <p:cNvSpPr>
            <a:spLocks noGrp="1"/>
          </p:cNvSpPr>
          <p:nvPr>
            <p:ph type="body" sz="quarter" idx="10"/>
          </p:nvPr>
        </p:nvSpPr>
        <p:spPr/>
        <p:txBody>
          <a:bodyPr/>
          <a:lstStyle/>
          <a:p>
            <a:r>
              <a:rPr lang="en-GB" dirty="0"/>
              <a:t>(Insert Group Name)</a:t>
            </a:r>
          </a:p>
        </p:txBody>
      </p:sp>
    </p:spTree>
    <p:extLst>
      <p:ext uri="{BB962C8B-B14F-4D97-AF65-F5344CB8AC3E}">
        <p14:creationId xmlns:p14="http://schemas.microsoft.com/office/powerpoint/2010/main" val="2445882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Tree>
    <p:extLst>
      <p:ext uri="{BB962C8B-B14F-4D97-AF65-F5344CB8AC3E}">
        <p14:creationId xmlns:p14="http://schemas.microsoft.com/office/powerpoint/2010/main" val="342462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ltLang="en-US"/>
          </a:p>
        </p:txBody>
      </p:sp>
      <p:pic>
        <p:nvPicPr>
          <p:cNvPr id="5123" name="Content Placeholder 3" descr="935465DB_1143_EC82_2E8FA5FC6701026F.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032000" y="0"/>
            <a:ext cx="12192000" cy="9753600"/>
          </a:xfrm>
        </p:spPr>
      </p:pic>
    </p:spTree>
    <p:extLst>
      <p:ext uri="{BB962C8B-B14F-4D97-AF65-F5344CB8AC3E}">
        <p14:creationId xmlns:p14="http://schemas.microsoft.com/office/powerpoint/2010/main" val="5725811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911" y="1"/>
            <a:ext cx="17417144" cy="9144000"/>
          </a:xfrm>
          <a:prstGeom prst="rect">
            <a:avLst/>
          </a:prstGeom>
        </p:spPr>
      </p:pic>
    </p:spTree>
    <p:extLst>
      <p:ext uri="{BB962C8B-B14F-4D97-AF65-F5344CB8AC3E}">
        <p14:creationId xmlns:p14="http://schemas.microsoft.com/office/powerpoint/2010/main" val="75127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6155" y="0"/>
            <a:ext cx="13696407"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35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3235" y="1"/>
            <a:ext cx="13749533" cy="9143999"/>
          </a:xfrm>
          <a:prstGeom prst="rect">
            <a:avLst/>
          </a:prstGeom>
        </p:spPr>
      </p:pic>
    </p:spTree>
    <p:extLst>
      <p:ext uri="{BB962C8B-B14F-4D97-AF65-F5344CB8AC3E}">
        <p14:creationId xmlns:p14="http://schemas.microsoft.com/office/powerpoint/2010/main" val="262221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1917" y="0"/>
            <a:ext cx="15033209"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19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a:xfrm>
            <a:off x="9308592" y="2160000"/>
            <a:ext cx="5397058" cy="6003925"/>
          </a:xfrm>
        </p:spPr>
        <p:txBody>
          <a:bodyPr anchor="ctr"/>
          <a:lstStyle/>
          <a:p>
            <a:r>
              <a:rPr lang="en-GB" sz="4000" dirty="0"/>
              <a:t>What do they all have</a:t>
            </a:r>
          </a:p>
          <a:p>
            <a:r>
              <a:rPr lang="en-GB" sz="4000" dirty="0"/>
              <a:t> in common?</a:t>
            </a:r>
          </a:p>
          <a:p>
            <a:pPr lvl="1"/>
            <a:endParaRPr lang="en-GB" dirty="0"/>
          </a:p>
        </p:txBody>
      </p:sp>
    </p:spTree>
    <p:extLst>
      <p:ext uri="{BB962C8B-B14F-4D97-AF65-F5344CB8AC3E}">
        <p14:creationId xmlns:p14="http://schemas.microsoft.com/office/powerpoint/2010/main" val="867970406"/>
      </p:ext>
    </p:extLst>
  </p:cSld>
  <p:clrMapOvr>
    <a:masterClrMapping/>
  </p:clrMapOvr>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Scouts_PowerPoint_Template_March2018</Template>
  <TotalTime>1047</TotalTime>
  <Words>1113</Words>
  <Application>Microsoft Office PowerPoint</Application>
  <PresentationFormat>Custom</PresentationFormat>
  <Paragraphs>106</Paragraphs>
  <Slides>31</Slides>
  <Notes>29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31</vt:i4>
      </vt:variant>
    </vt:vector>
  </HeadingPairs>
  <TitlesOfParts>
    <vt:vector size="42" baseType="lpstr">
      <vt:lpstr>Arial</vt:lpstr>
      <vt:lpstr>Calibri</vt:lpstr>
      <vt:lpstr>Nunito Sans</vt:lpstr>
      <vt:lpstr>Nunito Sans Black</vt:lpstr>
      <vt:lpstr>Nunito Sans ExtraBold</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James</dc:creator>
  <cp:lastModifiedBy>Paul Coleman</cp:lastModifiedBy>
  <cp:revision>46</cp:revision>
  <cp:lastPrinted>2018-09-22T22:30:29Z</cp:lastPrinted>
  <dcterms:created xsi:type="dcterms:W3CDTF">2018-06-22T15:40:17Z</dcterms:created>
  <dcterms:modified xsi:type="dcterms:W3CDTF">2024-11-11T14:42:14Z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