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0"/>
  </p:notesMasterIdLst>
  <p:handoutMasterIdLst>
    <p:handoutMasterId r:id="rId41"/>
  </p:handoutMasterIdLst>
  <p:sldIdLst>
    <p:sldId id="415" r:id="rId5"/>
    <p:sldId id="417" r:id="rId6"/>
    <p:sldId id="388" r:id="rId7"/>
    <p:sldId id="437" r:id="rId8"/>
    <p:sldId id="418" r:id="rId9"/>
    <p:sldId id="416" r:id="rId10"/>
    <p:sldId id="438" r:id="rId11"/>
    <p:sldId id="442" r:id="rId12"/>
    <p:sldId id="443" r:id="rId13"/>
    <p:sldId id="439" r:id="rId14"/>
    <p:sldId id="420" r:id="rId15"/>
    <p:sldId id="414" r:id="rId16"/>
    <p:sldId id="421" r:id="rId17"/>
    <p:sldId id="424" r:id="rId18"/>
    <p:sldId id="425" r:id="rId19"/>
    <p:sldId id="441" r:id="rId20"/>
    <p:sldId id="426" r:id="rId21"/>
    <p:sldId id="428" r:id="rId22"/>
    <p:sldId id="427" r:id="rId23"/>
    <p:sldId id="444" r:id="rId24"/>
    <p:sldId id="445" r:id="rId25"/>
    <p:sldId id="429" r:id="rId26"/>
    <p:sldId id="447" r:id="rId27"/>
    <p:sldId id="448" r:id="rId28"/>
    <p:sldId id="449" r:id="rId29"/>
    <p:sldId id="431" r:id="rId30"/>
    <p:sldId id="451" r:id="rId31"/>
    <p:sldId id="452" r:id="rId32"/>
    <p:sldId id="433" r:id="rId33"/>
    <p:sldId id="454" r:id="rId34"/>
    <p:sldId id="455" r:id="rId35"/>
    <p:sldId id="456" r:id="rId36"/>
    <p:sldId id="457" r:id="rId37"/>
    <p:sldId id="458" r:id="rId38"/>
    <p:sldId id="412" r:id="rId39"/>
  </p:sldIdLst>
  <p:sldSz cx="12192000" cy="6858000"/>
  <p:notesSz cx="16256000" cy="9144000"/>
  <p:embeddedFontLst>
    <p:embeddedFont>
      <p:font typeface="Nunito Sans ExtraBold" panose="00000900000000000000" pitchFamily="2" charset="0"/>
      <p:bold r:id="rId42"/>
      <p:boldItalic r:id="rId43"/>
    </p:embeddedFont>
    <p:embeddedFont>
      <p:font typeface="Nunito Sans Black" panose="00000A00000000000000" pitchFamily="2" charset="0"/>
      <p:bold r:id="rId44"/>
      <p:boldItalic r:id="rId45"/>
    </p:embeddedFont>
    <p:embeddedFont>
      <p:font typeface="Nunito Sans SemiBold" panose="00000700000000000000" pitchFamily="2" charset="0"/>
      <p:bold r:id="rId46"/>
      <p:boldItalic r:id="rId47"/>
    </p:embeddedFont>
    <p:embeddedFont>
      <p:font typeface="Nunito Sans" panose="00000500000000000000" pitchFamily="2" charset="0"/>
      <p:regular r:id="rId48"/>
      <p:bold r:id="rId49"/>
      <p:italic r:id="rId50"/>
      <p:boldItalic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003A82"/>
    <a:srgbClr val="3CB664"/>
    <a:srgbClr val="006EE0"/>
    <a:srgbClr val="FF912A"/>
    <a:srgbClr val="FFE627"/>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3C3F6-98CF-7CE0-F526-86F44FF9FAEE}" v="5" dt="2024-08-29T10:41:52.03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64" autoAdjust="0"/>
  </p:normalViewPr>
  <p:slideViewPr>
    <p:cSldViewPr snapToGrid="0">
      <p:cViewPr varScale="1">
        <p:scale>
          <a:sx n="101" d="100"/>
          <a:sy n="101" d="100"/>
        </p:scale>
        <p:origin x="932" y="68"/>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viewProps" Target="view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a Smith" userId="44c9f5ad-ddd4-4d68-bff9-1045693c27dc" providerId="ADAL" clId="{9392D139-6E80-D542-B1D5-761C08BEBDDC}"/>
    <pc:docChg chg="custSel modSld addMainMaster delMainMaster modMainMaster">
      <pc:chgData name="Leona Smith" userId="44c9f5ad-ddd4-4d68-bff9-1045693c27dc" providerId="ADAL" clId="{9392D139-6E80-D542-B1D5-761C08BEBDDC}" dt="2024-03-15T09:44:21.605" v="16" actId="313"/>
      <pc:docMkLst>
        <pc:docMk/>
      </pc:docMkLst>
      <pc:sldChg chg="modSp mod">
        <pc:chgData name="Leona Smith" userId="44c9f5ad-ddd4-4d68-bff9-1045693c27dc" providerId="ADAL" clId="{9392D139-6E80-D542-B1D5-761C08BEBDDC}" dt="2024-03-15T09:44:21.605" v="16" actId="313"/>
        <pc:sldMkLst>
          <pc:docMk/>
          <pc:sldMk cId="1743249575" sldId="412"/>
        </pc:sldMkLst>
        <pc:spChg chg="mod">
          <ac:chgData name="Leona Smith" userId="44c9f5ad-ddd4-4d68-bff9-1045693c27dc" providerId="ADAL" clId="{9392D139-6E80-D542-B1D5-761C08BEBDDC}" dt="2024-03-15T09:44:21.605" v="16" actId="313"/>
          <ac:spMkLst>
            <pc:docMk/>
            <pc:sldMk cId="1743249575" sldId="412"/>
            <ac:spMk id="5" creationId="{3F1A4BD0-B2DB-7E48-B131-62CD15B3A19A}"/>
          </ac:spMkLst>
        </pc:spChg>
      </pc:sldChg>
      <pc:sldMasterChg chg="modSldLayout">
        <pc:chgData name="Leona Smith" userId="44c9f5ad-ddd4-4d68-bff9-1045693c27dc" providerId="ADAL" clId="{9392D139-6E80-D542-B1D5-761C08BEBDDC}" dt="2024-03-14T15:28:59.894" v="0" actId="1076"/>
        <pc:sldMasterMkLst>
          <pc:docMk/>
          <pc:sldMasterMk cId="0" sldId="2147483648"/>
        </pc:sldMasterMkLst>
        <pc:sldLayoutChg chg="modSp mod">
          <pc:chgData name="Leona Smith" userId="44c9f5ad-ddd4-4d68-bff9-1045693c27dc" providerId="ADAL" clId="{9392D139-6E80-D542-B1D5-761C08BEBDDC}" dt="2024-03-14T15:28:59.894" v="0" actId="1076"/>
          <pc:sldLayoutMkLst>
            <pc:docMk/>
            <pc:sldMasterMk cId="0" sldId="2147483648"/>
            <pc:sldLayoutMk cId="0" sldId="2147483661"/>
          </pc:sldLayoutMkLst>
          <pc:picChg chg="mod">
            <ac:chgData name="Leona Smith" userId="44c9f5ad-ddd4-4d68-bff9-1045693c27dc" providerId="ADAL" clId="{9392D139-6E80-D542-B1D5-761C08BEBDDC}" dt="2024-03-14T15:28:59.894" v="0" actId="1076"/>
            <ac:picMkLst>
              <pc:docMk/>
              <pc:sldMasterMk cId="0" sldId="2147483648"/>
              <pc:sldLayoutMk cId="0" sldId="2147483661"/>
              <ac:picMk id="7" creationId="{82B493FC-AF18-6743-81D8-972968B67554}"/>
            </ac:picMkLst>
          </pc:picChg>
        </pc:sldLayoutChg>
      </pc:sldMasterChg>
      <pc:sldMasterChg chg="new del mod addSldLayout delSldLayout">
        <pc:chgData name="Leona Smith" userId="44c9f5ad-ddd4-4d68-bff9-1045693c27dc" providerId="ADAL" clId="{9392D139-6E80-D542-B1D5-761C08BEBDDC}" dt="2024-03-14T16:32:41.149" v="13" actId="2696"/>
        <pc:sldMasterMkLst>
          <pc:docMk/>
          <pc:sldMasterMk cId="3105572989" sldId="2147483737"/>
        </pc:sldMasterMkLst>
        <pc:sldLayoutChg chg="new del replId">
          <pc:chgData name="Leona Smith" userId="44c9f5ad-ddd4-4d68-bff9-1045693c27dc" providerId="ADAL" clId="{9392D139-6E80-D542-B1D5-761C08BEBDDC}" dt="2024-03-14T16:32:41.109" v="2" actId="2696"/>
          <pc:sldLayoutMkLst>
            <pc:docMk/>
            <pc:sldMasterMk cId="3105572989" sldId="2147483737"/>
            <pc:sldLayoutMk cId="371439205" sldId="2147483738"/>
          </pc:sldLayoutMkLst>
        </pc:sldLayoutChg>
        <pc:sldLayoutChg chg="new del replId">
          <pc:chgData name="Leona Smith" userId="44c9f5ad-ddd4-4d68-bff9-1045693c27dc" providerId="ADAL" clId="{9392D139-6E80-D542-B1D5-761C08BEBDDC}" dt="2024-03-14T16:32:41.111" v="3" actId="2696"/>
          <pc:sldLayoutMkLst>
            <pc:docMk/>
            <pc:sldMasterMk cId="3105572989" sldId="2147483737"/>
            <pc:sldLayoutMk cId="1485816815" sldId="2147483739"/>
          </pc:sldLayoutMkLst>
        </pc:sldLayoutChg>
        <pc:sldLayoutChg chg="new del replId">
          <pc:chgData name="Leona Smith" userId="44c9f5ad-ddd4-4d68-bff9-1045693c27dc" providerId="ADAL" clId="{9392D139-6E80-D542-B1D5-761C08BEBDDC}" dt="2024-03-14T16:32:41.113" v="4" actId="2696"/>
          <pc:sldLayoutMkLst>
            <pc:docMk/>
            <pc:sldMasterMk cId="3105572989" sldId="2147483737"/>
            <pc:sldLayoutMk cId="2201854461" sldId="2147483740"/>
          </pc:sldLayoutMkLst>
        </pc:sldLayoutChg>
        <pc:sldLayoutChg chg="new del replId">
          <pc:chgData name="Leona Smith" userId="44c9f5ad-ddd4-4d68-bff9-1045693c27dc" providerId="ADAL" clId="{9392D139-6E80-D542-B1D5-761C08BEBDDC}" dt="2024-03-14T16:32:41.115" v="5" actId="2696"/>
          <pc:sldLayoutMkLst>
            <pc:docMk/>
            <pc:sldMasterMk cId="3105572989" sldId="2147483737"/>
            <pc:sldLayoutMk cId="3496250194" sldId="2147483741"/>
          </pc:sldLayoutMkLst>
        </pc:sldLayoutChg>
        <pc:sldLayoutChg chg="new del replId">
          <pc:chgData name="Leona Smith" userId="44c9f5ad-ddd4-4d68-bff9-1045693c27dc" providerId="ADAL" clId="{9392D139-6E80-D542-B1D5-761C08BEBDDC}" dt="2024-03-14T16:32:41.119" v="6" actId="2696"/>
          <pc:sldLayoutMkLst>
            <pc:docMk/>
            <pc:sldMasterMk cId="3105572989" sldId="2147483737"/>
            <pc:sldLayoutMk cId="3288399476" sldId="2147483742"/>
          </pc:sldLayoutMkLst>
        </pc:sldLayoutChg>
        <pc:sldLayoutChg chg="new del replId">
          <pc:chgData name="Leona Smith" userId="44c9f5ad-ddd4-4d68-bff9-1045693c27dc" providerId="ADAL" clId="{9392D139-6E80-D542-B1D5-761C08BEBDDC}" dt="2024-03-14T16:32:41.121" v="7" actId="2696"/>
          <pc:sldLayoutMkLst>
            <pc:docMk/>
            <pc:sldMasterMk cId="3105572989" sldId="2147483737"/>
            <pc:sldLayoutMk cId="803175058" sldId="2147483743"/>
          </pc:sldLayoutMkLst>
        </pc:sldLayoutChg>
        <pc:sldLayoutChg chg="new del replId">
          <pc:chgData name="Leona Smith" userId="44c9f5ad-ddd4-4d68-bff9-1045693c27dc" providerId="ADAL" clId="{9392D139-6E80-D542-B1D5-761C08BEBDDC}" dt="2024-03-14T16:32:41.122" v="8" actId="2696"/>
          <pc:sldLayoutMkLst>
            <pc:docMk/>
            <pc:sldMasterMk cId="3105572989" sldId="2147483737"/>
            <pc:sldLayoutMk cId="1959508130" sldId="2147483744"/>
          </pc:sldLayoutMkLst>
        </pc:sldLayoutChg>
        <pc:sldLayoutChg chg="new del replId">
          <pc:chgData name="Leona Smith" userId="44c9f5ad-ddd4-4d68-bff9-1045693c27dc" providerId="ADAL" clId="{9392D139-6E80-D542-B1D5-761C08BEBDDC}" dt="2024-03-14T16:32:41.124" v="9" actId="2696"/>
          <pc:sldLayoutMkLst>
            <pc:docMk/>
            <pc:sldMasterMk cId="3105572989" sldId="2147483737"/>
            <pc:sldLayoutMk cId="14842003" sldId="2147483745"/>
          </pc:sldLayoutMkLst>
        </pc:sldLayoutChg>
        <pc:sldLayoutChg chg="new del replId">
          <pc:chgData name="Leona Smith" userId="44c9f5ad-ddd4-4d68-bff9-1045693c27dc" providerId="ADAL" clId="{9392D139-6E80-D542-B1D5-761C08BEBDDC}" dt="2024-03-14T16:32:41.126" v="10" actId="2696"/>
          <pc:sldLayoutMkLst>
            <pc:docMk/>
            <pc:sldMasterMk cId="3105572989" sldId="2147483737"/>
            <pc:sldLayoutMk cId="2908463726" sldId="2147483746"/>
          </pc:sldLayoutMkLst>
        </pc:sldLayoutChg>
        <pc:sldLayoutChg chg="new del replId">
          <pc:chgData name="Leona Smith" userId="44c9f5ad-ddd4-4d68-bff9-1045693c27dc" providerId="ADAL" clId="{9392D139-6E80-D542-B1D5-761C08BEBDDC}" dt="2024-03-14T16:32:41.127" v="11" actId="2696"/>
          <pc:sldLayoutMkLst>
            <pc:docMk/>
            <pc:sldMasterMk cId="3105572989" sldId="2147483737"/>
            <pc:sldLayoutMk cId="3729977613" sldId="2147483747"/>
          </pc:sldLayoutMkLst>
        </pc:sldLayoutChg>
        <pc:sldLayoutChg chg="new del replId">
          <pc:chgData name="Leona Smith" userId="44c9f5ad-ddd4-4d68-bff9-1045693c27dc" providerId="ADAL" clId="{9392D139-6E80-D542-B1D5-761C08BEBDDC}" dt="2024-03-14T16:32:41.129" v="12" actId="2696"/>
          <pc:sldLayoutMkLst>
            <pc:docMk/>
            <pc:sldMasterMk cId="3105572989" sldId="2147483737"/>
            <pc:sldLayoutMk cId="3838694919" sldId="2147483748"/>
          </pc:sldLayoutMkLst>
        </pc:sldLayoutChg>
      </pc:sldMasterChg>
    </pc:docChg>
  </pc:docChgLst>
  <pc:docChgLst>
    <pc:chgData name="Andrew Coe" userId="S::andrew.coe@scouts.org.uk::08964ec2-c859-49fa-b904-452d3a4b7176" providerId="AD" clId="Web-{13F7D0C4-9DDE-8B8E-5448-B81005A739F4}"/>
    <pc:docChg chg="addSld delSld modSld sldOrd">
      <pc:chgData name="Andrew Coe" userId="S::andrew.coe@scouts.org.uk::08964ec2-c859-49fa-b904-452d3a4b7176" providerId="AD" clId="Web-{13F7D0C4-9DDE-8B8E-5448-B81005A739F4}" dt="2024-06-12T13:17:22.289" v="579" actId="20577"/>
      <pc:docMkLst>
        <pc:docMk/>
      </pc:docMkLst>
      <pc:sldChg chg="modSp">
        <pc:chgData name="Andrew Coe" userId="S::andrew.coe@scouts.org.uk::08964ec2-c859-49fa-b904-452d3a4b7176" providerId="AD" clId="Web-{13F7D0C4-9DDE-8B8E-5448-B81005A739F4}" dt="2024-06-11T10:27:51.124" v="58" actId="20577"/>
        <pc:sldMkLst>
          <pc:docMk/>
          <pc:sldMk cId="1518163717" sldId="388"/>
        </pc:sldMkLst>
        <pc:spChg chg="mod">
          <ac:chgData name="Andrew Coe" userId="S::andrew.coe@scouts.org.uk::08964ec2-c859-49fa-b904-452d3a4b7176" providerId="AD" clId="Web-{13F7D0C4-9DDE-8B8E-5448-B81005A739F4}" dt="2024-06-11T10:27:51.124" v="58" actId="20577"/>
          <ac:spMkLst>
            <pc:docMk/>
            <pc:sldMk cId="1518163717" sldId="388"/>
            <ac:spMk id="13" creationId="{70C7BBBE-EA02-8341-A8EF-960B935FEFEC}"/>
          </ac:spMkLst>
        </pc:spChg>
      </pc:sldChg>
      <pc:sldChg chg="modNotes">
        <pc:chgData name="Andrew Coe" userId="S::andrew.coe@scouts.org.uk::08964ec2-c859-49fa-b904-452d3a4b7176" providerId="AD" clId="Web-{13F7D0C4-9DDE-8B8E-5448-B81005A739F4}" dt="2024-06-11T11:24:42.725" v="430"/>
        <pc:sldMkLst>
          <pc:docMk/>
          <pc:sldMk cId="3674119691" sldId="414"/>
        </pc:sldMkLst>
      </pc:sldChg>
      <pc:sldChg chg="modSp">
        <pc:chgData name="Andrew Coe" userId="S::andrew.coe@scouts.org.uk::08964ec2-c859-49fa-b904-452d3a4b7176" providerId="AD" clId="Web-{13F7D0C4-9DDE-8B8E-5448-B81005A739F4}" dt="2024-06-11T10:25:15.824" v="2" actId="1076"/>
        <pc:sldMkLst>
          <pc:docMk/>
          <pc:sldMk cId="2407700241" sldId="415"/>
        </pc:sldMkLst>
        <pc:spChg chg="mod">
          <ac:chgData name="Andrew Coe" userId="S::andrew.coe@scouts.org.uk::08964ec2-c859-49fa-b904-452d3a4b7176" providerId="AD" clId="Web-{13F7D0C4-9DDE-8B8E-5448-B81005A739F4}" dt="2024-06-11T10:25:15.824" v="2" actId="1076"/>
          <ac:spMkLst>
            <pc:docMk/>
            <pc:sldMk cId="2407700241" sldId="415"/>
            <ac:spMk id="2" creationId="{B2C3257C-0EBE-AC4B-B16D-066518DF590A}"/>
          </ac:spMkLst>
        </pc:spChg>
        <pc:spChg chg="mod">
          <ac:chgData name="Andrew Coe" userId="S::andrew.coe@scouts.org.uk::08964ec2-c859-49fa-b904-452d3a4b7176" providerId="AD" clId="Web-{13F7D0C4-9DDE-8B8E-5448-B81005A739F4}" dt="2024-06-11T10:25:03.902" v="0" actId="1076"/>
          <ac:spMkLst>
            <pc:docMk/>
            <pc:sldMk cId="2407700241" sldId="415"/>
            <ac:spMk id="3" creationId="{8D94E3E6-6C3E-B843-97E2-0674E91CFC8E}"/>
          </ac:spMkLst>
        </pc:spChg>
        <pc:picChg chg="mod">
          <ac:chgData name="Andrew Coe" userId="S::andrew.coe@scouts.org.uk::08964ec2-c859-49fa-b904-452d3a4b7176" providerId="AD" clId="Web-{13F7D0C4-9DDE-8B8E-5448-B81005A739F4}" dt="2024-06-11T10:25:07.590" v="1" actId="1076"/>
          <ac:picMkLst>
            <pc:docMk/>
            <pc:sldMk cId="2407700241" sldId="415"/>
            <ac:picMk id="4" creationId="{FA69BE2D-AC0A-2C4A-9BD1-7543C7EBFC1B}"/>
          </ac:picMkLst>
        </pc:picChg>
      </pc:sldChg>
      <pc:sldChg chg="addSp delSp modSp">
        <pc:chgData name="Andrew Coe" userId="S::andrew.coe@scouts.org.uk::08964ec2-c859-49fa-b904-452d3a4b7176" providerId="AD" clId="Web-{13F7D0C4-9DDE-8B8E-5448-B81005A739F4}" dt="2024-06-11T11:07:51.017" v="191" actId="20577"/>
        <pc:sldMkLst>
          <pc:docMk/>
          <pc:sldMk cId="4036970576" sldId="416"/>
        </pc:sldMkLst>
        <pc:spChg chg="del">
          <ac:chgData name="Andrew Coe" userId="S::andrew.coe@scouts.org.uk::08964ec2-c859-49fa-b904-452d3a4b7176" providerId="AD" clId="Web-{13F7D0C4-9DDE-8B8E-5448-B81005A739F4}" dt="2024-06-11T10:56:41.425" v="168"/>
          <ac:spMkLst>
            <pc:docMk/>
            <pc:sldMk cId="4036970576" sldId="416"/>
            <ac:spMk id="3" creationId="{BDCD42A5-8205-E244-8889-895F019FCD01}"/>
          </ac:spMkLst>
        </pc:spChg>
        <pc:spChg chg="add del mod">
          <ac:chgData name="Andrew Coe" userId="S::andrew.coe@scouts.org.uk::08964ec2-c859-49fa-b904-452d3a4b7176" providerId="AD" clId="Web-{13F7D0C4-9DDE-8B8E-5448-B81005A739F4}" dt="2024-06-11T10:56:43.034" v="169"/>
          <ac:spMkLst>
            <pc:docMk/>
            <pc:sldMk cId="4036970576" sldId="416"/>
            <ac:spMk id="5" creationId="{C9C23918-4988-B317-466F-4C22E438E4FA}"/>
          </ac:spMkLst>
        </pc:spChg>
        <pc:spChg chg="add mod">
          <ac:chgData name="Andrew Coe" userId="S::andrew.coe@scouts.org.uk::08964ec2-c859-49fa-b904-452d3a4b7176" providerId="AD" clId="Web-{13F7D0C4-9DDE-8B8E-5448-B81005A739F4}" dt="2024-06-11T11:07:51.017" v="191" actId="20577"/>
          <ac:spMkLst>
            <pc:docMk/>
            <pc:sldMk cId="4036970576" sldId="416"/>
            <ac:spMk id="8" creationId="{4EF63406-8D28-551A-1698-2D7B1DD45C45}"/>
          </ac:spMkLst>
        </pc:spChg>
        <pc:picChg chg="add del mod">
          <ac:chgData name="Andrew Coe" userId="S::andrew.coe@scouts.org.uk::08964ec2-c859-49fa-b904-452d3a4b7176" providerId="AD" clId="Web-{13F7D0C4-9DDE-8B8E-5448-B81005A739F4}" dt="2024-06-11T11:06:41.687" v="173"/>
          <ac:picMkLst>
            <pc:docMk/>
            <pc:sldMk cId="4036970576" sldId="416"/>
            <ac:picMk id="6" creationId="{F20E3B32-B27C-B7F6-DC39-237784E2A85F}"/>
          </ac:picMkLst>
        </pc:picChg>
        <pc:picChg chg="add mod ord">
          <ac:chgData name="Andrew Coe" userId="S::andrew.coe@scouts.org.uk::08964ec2-c859-49fa-b904-452d3a4b7176" providerId="AD" clId="Web-{13F7D0C4-9DDE-8B8E-5448-B81005A739F4}" dt="2024-06-11T11:07:30.907" v="178" actId="1076"/>
          <ac:picMkLst>
            <pc:docMk/>
            <pc:sldMk cId="4036970576" sldId="416"/>
            <ac:picMk id="7" creationId="{7864C6FB-5C28-FE45-D53C-FA25C02E8428}"/>
          </ac:picMkLst>
        </pc:picChg>
      </pc:sldChg>
      <pc:sldChg chg="modSp">
        <pc:chgData name="Andrew Coe" userId="S::andrew.coe@scouts.org.uk::08964ec2-c859-49fa-b904-452d3a4b7176" providerId="AD" clId="Web-{13F7D0C4-9DDE-8B8E-5448-B81005A739F4}" dt="2024-06-11T10:25:31.075" v="3" actId="1076"/>
        <pc:sldMkLst>
          <pc:docMk/>
          <pc:sldMk cId="3566910430" sldId="417"/>
        </pc:sldMkLst>
        <pc:spChg chg="mod">
          <ac:chgData name="Andrew Coe" userId="S::andrew.coe@scouts.org.uk::08964ec2-c859-49fa-b904-452d3a4b7176" providerId="AD" clId="Web-{13F7D0C4-9DDE-8B8E-5448-B81005A739F4}" dt="2024-06-11T10:25:31.075" v="3" actId="1076"/>
          <ac:spMkLst>
            <pc:docMk/>
            <pc:sldMk cId="3566910430" sldId="417"/>
            <ac:spMk id="3" creationId="{00000000-0000-0000-0000-000000000000}"/>
          </ac:spMkLst>
        </pc:spChg>
      </pc:sldChg>
      <pc:sldChg chg="modNotes">
        <pc:chgData name="Andrew Coe" userId="S::andrew.coe@scouts.org.uk::08964ec2-c859-49fa-b904-452d3a4b7176" providerId="AD" clId="Web-{13F7D0C4-9DDE-8B8E-5448-B81005A739F4}" dt="2024-06-11T11:19:33.125" v="415"/>
        <pc:sldMkLst>
          <pc:docMk/>
          <pc:sldMk cId="851995194" sldId="418"/>
        </pc:sldMkLst>
      </pc:sldChg>
      <pc:sldChg chg="del">
        <pc:chgData name="Andrew Coe" userId="S::andrew.coe@scouts.org.uk::08964ec2-c859-49fa-b904-452d3a4b7176" providerId="AD" clId="Web-{13F7D0C4-9DDE-8B8E-5448-B81005A739F4}" dt="2024-06-11T11:13:32.367" v="213"/>
        <pc:sldMkLst>
          <pc:docMk/>
          <pc:sldMk cId="2611638046" sldId="419"/>
        </pc:sldMkLst>
      </pc:sldChg>
      <pc:sldChg chg="addSp modSp addAnim modNotes">
        <pc:chgData name="Andrew Coe" userId="S::andrew.coe@scouts.org.uk::08964ec2-c859-49fa-b904-452d3a4b7176" providerId="AD" clId="Web-{13F7D0C4-9DDE-8B8E-5448-B81005A739F4}" dt="2024-06-12T13:17:22.289" v="579" actId="20577"/>
        <pc:sldMkLst>
          <pc:docMk/>
          <pc:sldMk cId="3767422071" sldId="421"/>
        </pc:sldMkLst>
        <pc:spChg chg="mod">
          <ac:chgData name="Andrew Coe" userId="S::andrew.coe@scouts.org.uk::08964ec2-c859-49fa-b904-452d3a4b7176" providerId="AD" clId="Web-{13F7D0C4-9DDE-8B8E-5448-B81005A739F4}" dt="2024-06-12T13:17:22.289" v="579" actId="20577"/>
          <ac:spMkLst>
            <pc:docMk/>
            <pc:sldMk cId="3767422071" sldId="421"/>
            <ac:spMk id="3" creationId="{00000000-0000-0000-0000-000000000000}"/>
          </ac:spMkLst>
        </pc:spChg>
        <pc:spChg chg="add mod">
          <ac:chgData name="Andrew Coe" userId="S::andrew.coe@scouts.org.uk::08964ec2-c859-49fa-b904-452d3a4b7176" providerId="AD" clId="Web-{13F7D0C4-9DDE-8B8E-5448-B81005A739F4}" dt="2024-06-11T11:31:06.873" v="507" actId="1076"/>
          <ac:spMkLst>
            <pc:docMk/>
            <pc:sldMk cId="3767422071" sldId="421"/>
            <ac:spMk id="4" creationId="{AD89E508-2284-25E9-17A3-4FA78E20E45F}"/>
          </ac:spMkLst>
        </pc:spChg>
        <pc:spChg chg="add mod">
          <ac:chgData name="Andrew Coe" userId="S::andrew.coe@scouts.org.uk::08964ec2-c859-49fa-b904-452d3a4b7176" providerId="AD" clId="Web-{13F7D0C4-9DDE-8B8E-5448-B81005A739F4}" dt="2024-06-11T11:31:03.498" v="506" actId="1076"/>
          <ac:spMkLst>
            <pc:docMk/>
            <pc:sldMk cId="3767422071" sldId="421"/>
            <ac:spMk id="5" creationId="{99629E81-20E0-1555-8963-DE62E8C26F9D}"/>
          </ac:spMkLst>
        </pc:spChg>
        <pc:spChg chg="add mod">
          <ac:chgData name="Andrew Coe" userId="S::andrew.coe@scouts.org.uk::08964ec2-c859-49fa-b904-452d3a4b7176" providerId="AD" clId="Web-{13F7D0C4-9DDE-8B8E-5448-B81005A739F4}" dt="2024-06-11T11:30:15.497" v="488" actId="20577"/>
          <ac:spMkLst>
            <pc:docMk/>
            <pc:sldMk cId="3767422071" sldId="421"/>
            <ac:spMk id="6" creationId="{128DF5B9-345E-2CF4-64A3-32EF6E967DE9}"/>
          </ac:spMkLst>
        </pc:spChg>
        <pc:spChg chg="add mod">
          <ac:chgData name="Andrew Coe" userId="S::andrew.coe@scouts.org.uk::08964ec2-c859-49fa-b904-452d3a4b7176" providerId="AD" clId="Web-{13F7D0C4-9DDE-8B8E-5448-B81005A739F4}" dt="2024-06-11T11:30:54.717" v="505" actId="1076"/>
          <ac:spMkLst>
            <pc:docMk/>
            <pc:sldMk cId="3767422071" sldId="421"/>
            <ac:spMk id="7" creationId="{401A43DF-7356-BBD8-44E0-8624A7F29306}"/>
          </ac:spMkLst>
        </pc:spChg>
        <pc:spChg chg="add mod">
          <ac:chgData name="Andrew Coe" userId="S::andrew.coe@scouts.org.uk::08964ec2-c859-49fa-b904-452d3a4b7176" providerId="AD" clId="Web-{13F7D0C4-9DDE-8B8E-5448-B81005A739F4}" dt="2024-06-11T11:31:29.702" v="521" actId="20577"/>
          <ac:spMkLst>
            <pc:docMk/>
            <pc:sldMk cId="3767422071" sldId="421"/>
            <ac:spMk id="8" creationId="{74104FB5-A69C-0471-FEF1-CE2E68C75211}"/>
          </ac:spMkLst>
        </pc:spChg>
      </pc:sldChg>
      <pc:sldChg chg="del">
        <pc:chgData name="Andrew Coe" userId="S::andrew.coe@scouts.org.uk::08964ec2-c859-49fa-b904-452d3a4b7176" providerId="AD" clId="Web-{13F7D0C4-9DDE-8B8E-5448-B81005A739F4}" dt="2024-06-11T11:35:57.457" v="575"/>
        <pc:sldMkLst>
          <pc:docMk/>
          <pc:sldMk cId="4121148319" sldId="422"/>
        </pc:sldMkLst>
      </pc:sldChg>
      <pc:sldChg chg="addSp delSp modSp add ord replId modNotes">
        <pc:chgData name="Andrew Coe" userId="S::andrew.coe@scouts.org.uk::08964ec2-c859-49fa-b904-452d3a4b7176" providerId="AD" clId="Web-{13F7D0C4-9DDE-8B8E-5448-B81005A739F4}" dt="2024-06-11T10:30:47.175" v="116"/>
        <pc:sldMkLst>
          <pc:docMk/>
          <pc:sldMk cId="3195751655" sldId="437"/>
        </pc:sldMkLst>
        <pc:spChg chg="mod">
          <ac:chgData name="Andrew Coe" userId="S::andrew.coe@scouts.org.uk::08964ec2-c859-49fa-b904-452d3a4b7176" providerId="AD" clId="Web-{13F7D0C4-9DDE-8B8E-5448-B81005A739F4}" dt="2024-06-11T10:28:22.984" v="71" actId="20577"/>
          <ac:spMkLst>
            <pc:docMk/>
            <pc:sldMk cId="3195751655" sldId="437"/>
            <ac:spMk id="2" creationId="{00000000-0000-0000-0000-000000000000}"/>
          </ac:spMkLst>
        </pc:spChg>
        <pc:spChg chg="add del mod">
          <ac:chgData name="Andrew Coe" userId="S::andrew.coe@scouts.org.uk::08964ec2-c859-49fa-b904-452d3a4b7176" providerId="AD" clId="Web-{13F7D0C4-9DDE-8B8E-5448-B81005A739F4}" dt="2024-06-11T10:29:45.439" v="79"/>
          <ac:spMkLst>
            <pc:docMk/>
            <pc:sldMk cId="3195751655" sldId="437"/>
            <ac:spMk id="4" creationId="{594DCC7E-050D-8C24-07E2-03195B30B8F5}"/>
          </ac:spMkLst>
        </pc:spChg>
        <pc:picChg chg="add mod">
          <ac:chgData name="Andrew Coe" userId="S::andrew.coe@scouts.org.uk::08964ec2-c859-49fa-b904-452d3a4b7176" providerId="AD" clId="Web-{13F7D0C4-9DDE-8B8E-5448-B81005A739F4}" dt="2024-06-11T10:29:16.314" v="76"/>
          <ac:picMkLst>
            <pc:docMk/>
            <pc:sldMk cId="3195751655" sldId="437"/>
            <ac:picMk id="3" creationId="{8FACBCE6-24FB-ED95-F00F-EE296134B29B}"/>
          </ac:picMkLst>
        </pc:picChg>
      </pc:sldChg>
      <pc:sldChg chg="modSp add replId modNotes">
        <pc:chgData name="Andrew Coe" userId="S::andrew.coe@scouts.org.uk::08964ec2-c859-49fa-b904-452d3a4b7176" providerId="AD" clId="Web-{13F7D0C4-9DDE-8B8E-5448-B81005A739F4}" dt="2024-06-11T11:19:04.077" v="411"/>
        <pc:sldMkLst>
          <pc:docMk/>
          <pc:sldMk cId="218140619" sldId="438"/>
        </pc:sldMkLst>
        <pc:spChg chg="mod">
          <ac:chgData name="Andrew Coe" userId="S::andrew.coe@scouts.org.uk::08964ec2-c859-49fa-b904-452d3a4b7176" providerId="AD" clId="Web-{13F7D0C4-9DDE-8B8E-5448-B81005A739F4}" dt="2024-06-11T11:09:12.471" v="195" actId="1076"/>
          <ac:spMkLst>
            <pc:docMk/>
            <pc:sldMk cId="218140619" sldId="438"/>
            <ac:spMk id="3" creationId="{BDCD42A5-8205-E244-8889-895F019FCD01}"/>
          </ac:spMkLst>
        </pc:spChg>
      </pc:sldChg>
      <pc:sldChg chg="addSp delSp modSp add ord replId modNotes">
        <pc:chgData name="Andrew Coe" userId="S::andrew.coe@scouts.org.uk::08964ec2-c859-49fa-b904-452d3a4b7176" providerId="AD" clId="Web-{13F7D0C4-9DDE-8B8E-5448-B81005A739F4}" dt="2024-06-11T11:19:43.844" v="423"/>
        <pc:sldMkLst>
          <pc:docMk/>
          <pc:sldMk cId="2909054553" sldId="439"/>
        </pc:sldMkLst>
        <pc:spChg chg="mod">
          <ac:chgData name="Andrew Coe" userId="S::andrew.coe@scouts.org.uk::08964ec2-c859-49fa-b904-452d3a4b7176" providerId="AD" clId="Web-{13F7D0C4-9DDE-8B8E-5448-B81005A739F4}" dt="2024-06-11T11:10:53.786" v="205" actId="20577"/>
          <ac:spMkLst>
            <pc:docMk/>
            <pc:sldMk cId="2909054553" sldId="439"/>
            <ac:spMk id="8" creationId="{4EF63406-8D28-551A-1698-2D7B1DD45C45}"/>
          </ac:spMkLst>
        </pc:spChg>
        <pc:picChg chg="add mod">
          <ac:chgData name="Andrew Coe" userId="S::andrew.coe@scouts.org.uk::08964ec2-c859-49fa-b904-452d3a4b7176" providerId="AD" clId="Web-{13F7D0C4-9DDE-8B8E-5448-B81005A739F4}" dt="2024-06-11T11:12:49.741" v="212" actId="1076"/>
          <ac:picMkLst>
            <pc:docMk/>
            <pc:sldMk cId="2909054553" sldId="439"/>
            <ac:picMk id="3" creationId="{7C68894A-D218-09B6-E7CE-F529B46F5076}"/>
          </ac:picMkLst>
        </pc:picChg>
        <pc:picChg chg="del">
          <ac:chgData name="Andrew Coe" userId="S::andrew.coe@scouts.org.uk::08964ec2-c859-49fa-b904-452d3a4b7176" providerId="AD" clId="Web-{13F7D0C4-9DDE-8B8E-5448-B81005A739F4}" dt="2024-06-11T11:10:47.692" v="204"/>
          <ac:picMkLst>
            <pc:docMk/>
            <pc:sldMk cId="2909054553" sldId="439"/>
            <ac:picMk id="7" creationId="{7864C6FB-5C28-FE45-D53C-FA25C02E8428}"/>
          </ac:picMkLst>
        </pc:picChg>
      </pc:sldChg>
    </pc:docChg>
  </pc:docChgLst>
  <pc:docChgLst>
    <pc:chgData name="Andrew Coe" userId="S::andrew.coe@scouts.org.uk::08964ec2-c859-49fa-b904-452d3a4b7176" providerId="AD" clId="Web-{5A03C3F6-98CF-7CE0-F526-86F44FF9FAEE}"/>
    <pc:docChg chg="modSld">
      <pc:chgData name="Andrew Coe" userId="S::andrew.coe@scouts.org.uk::08964ec2-c859-49fa-b904-452d3a4b7176" providerId="AD" clId="Web-{5A03C3F6-98CF-7CE0-F526-86F44FF9FAEE}" dt="2024-08-29T10:41:52.035" v="4" actId="20577"/>
      <pc:docMkLst>
        <pc:docMk/>
      </pc:docMkLst>
      <pc:sldChg chg="modSp">
        <pc:chgData name="Andrew Coe" userId="S::andrew.coe@scouts.org.uk::08964ec2-c859-49fa-b904-452d3a4b7176" providerId="AD" clId="Web-{5A03C3F6-98CF-7CE0-F526-86F44FF9FAEE}" dt="2024-08-29T10:41:52.035" v="4" actId="20577"/>
        <pc:sldMkLst>
          <pc:docMk/>
          <pc:sldMk cId="4097230697" sldId="448"/>
        </pc:sldMkLst>
        <pc:spChg chg="mod">
          <ac:chgData name="Andrew Coe" userId="S::andrew.coe@scouts.org.uk::08964ec2-c859-49fa-b904-452d3a4b7176" providerId="AD" clId="Web-{5A03C3F6-98CF-7CE0-F526-86F44FF9FAEE}" dt="2024-08-29T10:41:52.035" v="4" actId="20577"/>
          <ac:spMkLst>
            <pc:docMk/>
            <pc:sldMk cId="4097230697" sldId="448"/>
            <ac:spMk id="5" creationId="{825780A7-C94E-2EC8-E7D9-6DDF0F9CB62B}"/>
          </ac:spMkLst>
        </pc:spChg>
      </pc:sldChg>
    </pc:docChg>
  </pc:docChgLst>
  <pc:docChgLst>
    <pc:chgData name="Andrew Coe" userId="S::andrew.coe@scouts.org.uk::08964ec2-c859-49fa-b904-452d3a4b7176" providerId="AD" clId="Web-{36FE0FB0-9244-060C-2983-A38C5A3D6F7F}"/>
    <pc:docChg chg="modSld">
      <pc:chgData name="Andrew Coe" userId="S::andrew.coe@scouts.org.uk::08964ec2-c859-49fa-b904-452d3a4b7176" providerId="AD" clId="Web-{36FE0FB0-9244-060C-2983-A38C5A3D6F7F}" dt="2024-06-07T10:20:35.520" v="13" actId="20577"/>
      <pc:docMkLst>
        <pc:docMk/>
      </pc:docMkLst>
      <pc:sldChg chg="modSp">
        <pc:chgData name="Andrew Coe" userId="S::andrew.coe@scouts.org.uk::08964ec2-c859-49fa-b904-452d3a4b7176" providerId="AD" clId="Web-{36FE0FB0-9244-060C-2983-A38C5A3D6F7F}" dt="2024-06-07T10:20:35.520" v="13" actId="20577"/>
        <pc:sldMkLst>
          <pc:docMk/>
          <pc:sldMk cId="1518163717" sldId="388"/>
        </pc:sldMkLst>
        <pc:spChg chg="mod">
          <ac:chgData name="Andrew Coe" userId="S::andrew.coe@scouts.org.uk::08964ec2-c859-49fa-b904-452d3a4b7176" providerId="AD" clId="Web-{36FE0FB0-9244-060C-2983-A38C5A3D6F7F}" dt="2024-06-07T10:20:35.520" v="13" actId="20577"/>
          <ac:spMkLst>
            <pc:docMk/>
            <pc:sldMk cId="1518163717" sldId="388"/>
            <ac:spMk id="13" creationId="{70C7BBBE-EA02-8341-A8EF-960B935FEFEC}"/>
          </ac:spMkLst>
        </pc:spChg>
      </pc:sldChg>
    </pc:docChg>
  </pc:docChgLst>
  <pc:docChgLst>
    <pc:chgData name="Andrew Coe" userId="S::andrew.coe@scouts.org.uk::08964ec2-c859-49fa-b904-452d3a4b7176" providerId="AD" clId="Web-{8F4B01F5-0E10-8A55-F46E-76325A8C8696}"/>
    <pc:docChg chg="addSld delSld modSld sldOrd">
      <pc:chgData name="Andrew Coe" userId="S::andrew.coe@scouts.org.uk::08964ec2-c859-49fa-b904-452d3a4b7176" providerId="AD" clId="Web-{8F4B01F5-0E10-8A55-F46E-76325A8C8696}" dt="2024-06-21T10:55:57.026" v="3556" actId="1076"/>
      <pc:docMkLst>
        <pc:docMk/>
      </pc:docMkLst>
      <pc:sldChg chg="del">
        <pc:chgData name="Andrew Coe" userId="S::andrew.coe@scouts.org.uk::08964ec2-c859-49fa-b904-452d3a4b7176" providerId="AD" clId="Web-{8F4B01F5-0E10-8A55-F46E-76325A8C8696}" dt="2024-06-19T11:22:58.045" v="68"/>
        <pc:sldMkLst>
          <pc:docMk/>
          <pc:sldMk cId="4234637185" sldId="423"/>
        </pc:sldMkLst>
      </pc:sldChg>
      <pc:sldChg chg="addSp delSp modSp modNotes">
        <pc:chgData name="Andrew Coe" userId="S::andrew.coe@scouts.org.uk::08964ec2-c859-49fa-b904-452d3a4b7176" providerId="AD" clId="Web-{8F4B01F5-0E10-8A55-F46E-76325A8C8696}" dt="2024-06-21T09:22:59.584" v="475"/>
        <pc:sldMkLst>
          <pc:docMk/>
          <pc:sldMk cId="2356878468" sldId="424"/>
        </pc:sldMkLst>
        <pc:spChg chg="del">
          <ac:chgData name="Andrew Coe" userId="S::andrew.coe@scouts.org.uk::08964ec2-c859-49fa-b904-452d3a4b7176" providerId="AD" clId="Web-{8F4B01F5-0E10-8A55-F46E-76325A8C8696}" dt="2024-06-19T11:21:21.870" v="7"/>
          <ac:spMkLst>
            <pc:docMk/>
            <pc:sldMk cId="2356878468" sldId="424"/>
            <ac:spMk id="2" creationId="{00000000-0000-0000-0000-000000000000}"/>
          </ac:spMkLst>
        </pc:spChg>
        <pc:spChg chg="mod">
          <ac:chgData name="Andrew Coe" userId="S::andrew.coe@scouts.org.uk::08964ec2-c859-49fa-b904-452d3a4b7176" providerId="AD" clId="Web-{8F4B01F5-0E10-8A55-F46E-76325A8C8696}" dt="2024-06-19T11:24:12.641" v="87" actId="20577"/>
          <ac:spMkLst>
            <pc:docMk/>
            <pc:sldMk cId="2356878468" sldId="424"/>
            <ac:spMk id="3" creationId="{00000000-0000-0000-0000-000000000000}"/>
          </ac:spMkLst>
        </pc:spChg>
        <pc:spChg chg="add del mod">
          <ac:chgData name="Andrew Coe" userId="S::andrew.coe@scouts.org.uk::08964ec2-c859-49fa-b904-452d3a4b7176" providerId="AD" clId="Web-{8F4B01F5-0E10-8A55-F46E-76325A8C8696}" dt="2024-06-19T11:24:34.095" v="92"/>
          <ac:spMkLst>
            <pc:docMk/>
            <pc:sldMk cId="2356878468" sldId="424"/>
            <ac:spMk id="6" creationId="{DB8F0808-7654-DF79-C9C9-3F9F99032291}"/>
          </ac:spMkLst>
        </pc:spChg>
        <pc:spChg chg="add del mod">
          <ac:chgData name="Andrew Coe" userId="S::andrew.coe@scouts.org.uk::08964ec2-c859-49fa-b904-452d3a4b7176" providerId="AD" clId="Web-{8F4B01F5-0E10-8A55-F46E-76325A8C8696}" dt="2024-06-19T11:22:13.637" v="46"/>
          <ac:spMkLst>
            <pc:docMk/>
            <pc:sldMk cId="2356878468" sldId="424"/>
            <ac:spMk id="8" creationId="{8D4C1AC8-902E-9A0B-82A3-AE191CC3449A}"/>
          </ac:spMkLst>
        </pc:spChg>
        <pc:spChg chg="add mod">
          <ac:chgData name="Andrew Coe" userId="S::andrew.coe@scouts.org.uk::08964ec2-c859-49fa-b904-452d3a4b7176" providerId="AD" clId="Web-{8F4B01F5-0E10-8A55-F46E-76325A8C8696}" dt="2024-06-19T11:24:38.939" v="94" actId="1076"/>
          <ac:spMkLst>
            <pc:docMk/>
            <pc:sldMk cId="2356878468" sldId="424"/>
            <ac:spMk id="10" creationId="{3510CC99-C649-E698-7C99-F80C5975193E}"/>
          </ac:spMkLst>
        </pc:spChg>
        <pc:picChg chg="del">
          <ac:chgData name="Andrew Coe" userId="S::andrew.coe@scouts.org.uk::08964ec2-c859-49fa-b904-452d3a4b7176" providerId="AD" clId="Web-{8F4B01F5-0E10-8A55-F46E-76325A8C8696}" dt="2024-06-19T11:21:17.010" v="5"/>
          <ac:picMkLst>
            <pc:docMk/>
            <pc:sldMk cId="2356878468" sldId="424"/>
            <ac:picMk id="4" creationId="{00000000-0000-0000-0000-000000000000}"/>
          </ac:picMkLst>
        </pc:picChg>
        <pc:picChg chg="add mod">
          <ac:chgData name="Andrew Coe" userId="S::andrew.coe@scouts.org.uk::08964ec2-c859-49fa-b904-452d3a4b7176" providerId="AD" clId="Web-{8F4B01F5-0E10-8A55-F46E-76325A8C8696}" dt="2024-06-19T11:24:34.063" v="91" actId="1076"/>
          <ac:picMkLst>
            <pc:docMk/>
            <pc:sldMk cId="2356878468" sldId="424"/>
            <ac:picMk id="11" creationId="{1C1C3A9C-FF18-C0A9-6E09-7A44DB2DB08A}"/>
          </ac:picMkLst>
        </pc:picChg>
      </pc:sldChg>
      <pc:sldChg chg="modNotes">
        <pc:chgData name="Andrew Coe" userId="S::andrew.coe@scouts.org.uk::08964ec2-c859-49fa-b904-452d3a4b7176" providerId="AD" clId="Web-{8F4B01F5-0E10-8A55-F46E-76325A8C8696}" dt="2024-06-21T09:27:45.764" v="566"/>
        <pc:sldMkLst>
          <pc:docMk/>
          <pc:sldMk cId="1392959278" sldId="425"/>
        </pc:sldMkLst>
      </pc:sldChg>
      <pc:sldChg chg="addSp modSp">
        <pc:chgData name="Andrew Coe" userId="S::andrew.coe@scouts.org.uk::08964ec2-c859-49fa-b904-452d3a4b7176" providerId="AD" clId="Web-{8F4B01F5-0E10-8A55-F46E-76325A8C8696}" dt="2024-06-21T09:26:03.824" v="480" actId="1076"/>
        <pc:sldMkLst>
          <pc:docMk/>
          <pc:sldMk cId="3634047198" sldId="426"/>
        </pc:sldMkLst>
        <pc:spChg chg="mod">
          <ac:chgData name="Andrew Coe" userId="S::andrew.coe@scouts.org.uk::08964ec2-c859-49fa-b904-452d3a4b7176" providerId="AD" clId="Web-{8F4B01F5-0E10-8A55-F46E-76325A8C8696}" dt="2024-06-21T09:25:42.917" v="476" actId="14100"/>
          <ac:spMkLst>
            <pc:docMk/>
            <pc:sldMk cId="3634047198" sldId="426"/>
            <ac:spMk id="3" creationId="{00000000-0000-0000-0000-000000000000}"/>
          </ac:spMkLst>
        </pc:spChg>
        <pc:picChg chg="add mod">
          <ac:chgData name="Andrew Coe" userId="S::andrew.coe@scouts.org.uk::08964ec2-c859-49fa-b904-452d3a4b7176" providerId="AD" clId="Web-{8F4B01F5-0E10-8A55-F46E-76325A8C8696}" dt="2024-06-21T09:26:03.824" v="480" actId="1076"/>
          <ac:picMkLst>
            <pc:docMk/>
            <pc:sldMk cId="3634047198" sldId="426"/>
            <ac:picMk id="4" creationId="{CE2FE28B-AD33-DACE-40BA-34A034A08AC9}"/>
          </ac:picMkLst>
        </pc:picChg>
      </pc:sldChg>
      <pc:sldChg chg="modSp">
        <pc:chgData name="Andrew Coe" userId="S::andrew.coe@scouts.org.uk::08964ec2-c859-49fa-b904-452d3a4b7176" providerId="AD" clId="Web-{8F4B01F5-0E10-8A55-F46E-76325A8C8696}" dt="2024-06-19T11:26:05.974" v="101" actId="14100"/>
        <pc:sldMkLst>
          <pc:docMk/>
          <pc:sldMk cId="3167404477" sldId="427"/>
        </pc:sldMkLst>
        <pc:spChg chg="mod">
          <ac:chgData name="Andrew Coe" userId="S::andrew.coe@scouts.org.uk::08964ec2-c859-49fa-b904-452d3a4b7176" providerId="AD" clId="Web-{8F4B01F5-0E10-8A55-F46E-76325A8C8696}" dt="2024-06-19T11:26:05.974" v="101" actId="14100"/>
          <ac:spMkLst>
            <pc:docMk/>
            <pc:sldMk cId="3167404477" sldId="427"/>
            <ac:spMk id="3" creationId="{00000000-0000-0000-0000-000000000000}"/>
          </ac:spMkLst>
        </pc:spChg>
      </pc:sldChg>
      <pc:sldChg chg="modSp">
        <pc:chgData name="Andrew Coe" userId="S::andrew.coe@scouts.org.uk::08964ec2-c859-49fa-b904-452d3a4b7176" providerId="AD" clId="Web-{8F4B01F5-0E10-8A55-F46E-76325A8C8696}" dt="2024-06-20T10:01:36.375" v="105" actId="20577"/>
        <pc:sldMkLst>
          <pc:docMk/>
          <pc:sldMk cId="1547982555" sldId="428"/>
        </pc:sldMkLst>
        <pc:spChg chg="mod">
          <ac:chgData name="Andrew Coe" userId="S::andrew.coe@scouts.org.uk::08964ec2-c859-49fa-b904-452d3a4b7176" providerId="AD" clId="Web-{8F4B01F5-0E10-8A55-F46E-76325A8C8696}" dt="2024-06-20T10:01:36.375" v="105" actId="20577"/>
          <ac:spMkLst>
            <pc:docMk/>
            <pc:sldMk cId="1547982555" sldId="428"/>
            <ac:spMk id="2" creationId="{00000000-0000-0000-0000-000000000000}"/>
          </ac:spMkLst>
        </pc:spChg>
        <pc:spChg chg="mod">
          <ac:chgData name="Andrew Coe" userId="S::andrew.coe@scouts.org.uk::08964ec2-c859-49fa-b904-452d3a4b7176" providerId="AD" clId="Web-{8F4B01F5-0E10-8A55-F46E-76325A8C8696}" dt="2024-06-19T11:25:49.253" v="99" actId="14100"/>
          <ac:spMkLst>
            <pc:docMk/>
            <pc:sldMk cId="1547982555" sldId="428"/>
            <ac:spMk id="3" creationId="{00000000-0000-0000-0000-000000000000}"/>
          </ac:spMkLst>
        </pc:spChg>
        <pc:picChg chg="mod">
          <ac:chgData name="Andrew Coe" userId="S::andrew.coe@scouts.org.uk::08964ec2-c859-49fa-b904-452d3a4b7176" providerId="AD" clId="Web-{8F4B01F5-0E10-8A55-F46E-76325A8C8696}" dt="2024-06-19T11:25:56.113" v="100" actId="1076"/>
          <ac:picMkLst>
            <pc:docMk/>
            <pc:sldMk cId="1547982555" sldId="428"/>
            <ac:picMk id="4" creationId="{00000000-0000-0000-0000-000000000000}"/>
          </ac:picMkLst>
        </pc:picChg>
      </pc:sldChg>
      <pc:sldChg chg="modSp">
        <pc:chgData name="Andrew Coe" userId="S::andrew.coe@scouts.org.uk::08964ec2-c859-49fa-b904-452d3a4b7176" providerId="AD" clId="Web-{8F4B01F5-0E10-8A55-F46E-76325A8C8696}" dt="2024-06-19T11:26:50.740" v="102" actId="20577"/>
        <pc:sldMkLst>
          <pc:docMk/>
          <pc:sldMk cId="4125415518" sldId="429"/>
        </pc:sldMkLst>
        <pc:spChg chg="mod">
          <ac:chgData name="Andrew Coe" userId="S::andrew.coe@scouts.org.uk::08964ec2-c859-49fa-b904-452d3a4b7176" providerId="AD" clId="Web-{8F4B01F5-0E10-8A55-F46E-76325A8C8696}" dt="2024-06-19T11:26:50.740" v="102" actId="20577"/>
          <ac:spMkLst>
            <pc:docMk/>
            <pc:sldMk cId="4125415518" sldId="429"/>
            <ac:spMk id="2" creationId="{00000000-0000-0000-0000-000000000000}"/>
          </ac:spMkLst>
        </pc:spChg>
      </pc:sldChg>
      <pc:sldChg chg="del">
        <pc:chgData name="Andrew Coe" userId="S::andrew.coe@scouts.org.uk::08964ec2-c859-49fa-b904-452d3a4b7176" providerId="AD" clId="Web-{8F4B01F5-0E10-8A55-F46E-76325A8C8696}" dt="2024-06-21T10:02:25.627" v="1787"/>
        <pc:sldMkLst>
          <pc:docMk/>
          <pc:sldMk cId="33027064" sldId="430"/>
        </pc:sldMkLst>
      </pc:sldChg>
      <pc:sldChg chg="addSp modSp">
        <pc:chgData name="Andrew Coe" userId="S::andrew.coe@scouts.org.uk::08964ec2-c859-49fa-b904-452d3a4b7176" providerId="AD" clId="Web-{8F4B01F5-0E10-8A55-F46E-76325A8C8696}" dt="2024-06-21T10:21:57.243" v="2239" actId="1076"/>
        <pc:sldMkLst>
          <pc:docMk/>
          <pc:sldMk cId="1432530466" sldId="431"/>
        </pc:sldMkLst>
        <pc:spChg chg="mod">
          <ac:chgData name="Andrew Coe" userId="S::andrew.coe@scouts.org.uk::08964ec2-c859-49fa-b904-452d3a4b7176" providerId="AD" clId="Web-{8F4B01F5-0E10-8A55-F46E-76325A8C8696}" dt="2024-06-21T10:03:31.567" v="1803" actId="20577"/>
          <ac:spMkLst>
            <pc:docMk/>
            <pc:sldMk cId="1432530466" sldId="431"/>
            <ac:spMk id="2" creationId="{00000000-0000-0000-0000-000000000000}"/>
          </ac:spMkLst>
        </pc:spChg>
        <pc:spChg chg="mod">
          <ac:chgData name="Andrew Coe" userId="S::andrew.coe@scouts.org.uk::08964ec2-c859-49fa-b904-452d3a4b7176" providerId="AD" clId="Web-{8F4B01F5-0E10-8A55-F46E-76325A8C8696}" dt="2024-06-21T10:21:19.398" v="2230" actId="20577"/>
          <ac:spMkLst>
            <pc:docMk/>
            <pc:sldMk cId="1432530466" sldId="431"/>
            <ac:spMk id="3" creationId="{00000000-0000-0000-0000-000000000000}"/>
          </ac:spMkLst>
        </pc:spChg>
        <pc:picChg chg="mod">
          <ac:chgData name="Andrew Coe" userId="S::andrew.coe@scouts.org.uk::08964ec2-c859-49fa-b904-452d3a4b7176" providerId="AD" clId="Web-{8F4B01F5-0E10-8A55-F46E-76325A8C8696}" dt="2024-06-21T10:21:36.992" v="2235" actId="1076"/>
          <ac:picMkLst>
            <pc:docMk/>
            <pc:sldMk cId="1432530466" sldId="431"/>
            <ac:picMk id="4" creationId="{00000000-0000-0000-0000-000000000000}"/>
          </ac:picMkLst>
        </pc:picChg>
        <pc:picChg chg="add mod ord modCrop">
          <ac:chgData name="Andrew Coe" userId="S::andrew.coe@scouts.org.uk::08964ec2-c859-49fa-b904-452d3a4b7176" providerId="AD" clId="Web-{8F4B01F5-0E10-8A55-F46E-76325A8C8696}" dt="2024-06-21T10:21:57.243" v="2239" actId="1076"/>
          <ac:picMkLst>
            <pc:docMk/>
            <pc:sldMk cId="1432530466" sldId="431"/>
            <ac:picMk id="5" creationId="{B810354C-3E41-21BE-C556-F7DB801EC1EB}"/>
          </ac:picMkLst>
        </pc:picChg>
      </pc:sldChg>
      <pc:sldChg chg="addSp delSp modSp del">
        <pc:chgData name="Andrew Coe" userId="S::andrew.coe@scouts.org.uk::08964ec2-c859-49fa-b904-452d3a4b7176" providerId="AD" clId="Web-{8F4B01F5-0E10-8A55-F46E-76325A8C8696}" dt="2024-06-21T10:11:50.427" v="2050"/>
        <pc:sldMkLst>
          <pc:docMk/>
          <pc:sldMk cId="1104269340" sldId="432"/>
        </pc:sldMkLst>
        <pc:spChg chg="add del mod">
          <ac:chgData name="Andrew Coe" userId="S::andrew.coe@scouts.org.uk::08964ec2-c859-49fa-b904-452d3a4b7176" providerId="AD" clId="Web-{8F4B01F5-0E10-8A55-F46E-76325A8C8696}" dt="2024-06-21T10:08:38.999" v="1932" actId="20577"/>
          <ac:spMkLst>
            <pc:docMk/>
            <pc:sldMk cId="1104269340" sldId="432"/>
            <ac:spMk id="3" creationId="{00000000-0000-0000-0000-000000000000}"/>
          </ac:spMkLst>
        </pc:spChg>
        <pc:spChg chg="del">
          <ac:chgData name="Andrew Coe" userId="S::andrew.coe@scouts.org.uk::08964ec2-c859-49fa-b904-452d3a4b7176" providerId="AD" clId="Web-{8F4B01F5-0E10-8A55-F46E-76325A8C8696}" dt="2024-06-21T10:04:07.021" v="1835"/>
          <ac:spMkLst>
            <pc:docMk/>
            <pc:sldMk cId="1104269340" sldId="432"/>
            <ac:spMk id="4" creationId="{00000000-0000-0000-0000-000000000000}"/>
          </ac:spMkLst>
        </pc:spChg>
        <pc:spChg chg="add del mod">
          <ac:chgData name="Andrew Coe" userId="S::andrew.coe@scouts.org.uk::08964ec2-c859-49fa-b904-452d3a4b7176" providerId="AD" clId="Web-{8F4B01F5-0E10-8A55-F46E-76325A8C8696}" dt="2024-06-21T10:04:12.146" v="1838"/>
          <ac:spMkLst>
            <pc:docMk/>
            <pc:sldMk cId="1104269340" sldId="432"/>
            <ac:spMk id="6" creationId="{08CEDDAB-2582-20E1-7213-937FE4ECA530}"/>
          </ac:spMkLst>
        </pc:spChg>
        <pc:spChg chg="add mod">
          <ac:chgData name="Andrew Coe" userId="S::andrew.coe@scouts.org.uk::08964ec2-c859-49fa-b904-452d3a4b7176" providerId="AD" clId="Web-{8F4B01F5-0E10-8A55-F46E-76325A8C8696}" dt="2024-06-21T10:04:32.319" v="1848" actId="14100"/>
          <ac:spMkLst>
            <pc:docMk/>
            <pc:sldMk cId="1104269340" sldId="432"/>
            <ac:spMk id="8" creationId="{C34E24D7-4A3E-E646-7248-958C8C79C609}"/>
          </ac:spMkLst>
        </pc:spChg>
        <pc:spChg chg="add del mod">
          <ac:chgData name="Andrew Coe" userId="S::andrew.coe@scouts.org.uk::08964ec2-c859-49fa-b904-452d3a4b7176" providerId="AD" clId="Web-{8F4B01F5-0E10-8A55-F46E-76325A8C8696}" dt="2024-06-21T10:06:47.089" v="1905"/>
          <ac:spMkLst>
            <pc:docMk/>
            <pc:sldMk cId="1104269340" sldId="432"/>
            <ac:spMk id="10" creationId="{73148CD4-AF19-7FF5-7349-1D9DE9FEE14C}"/>
          </ac:spMkLst>
        </pc:spChg>
        <pc:spChg chg="add del">
          <ac:chgData name="Andrew Coe" userId="S::andrew.coe@scouts.org.uk::08964ec2-c859-49fa-b904-452d3a4b7176" providerId="AD" clId="Web-{8F4B01F5-0E10-8A55-F46E-76325A8C8696}" dt="2024-06-21T10:07:58.326" v="1923"/>
          <ac:spMkLst>
            <pc:docMk/>
            <pc:sldMk cId="1104269340" sldId="432"/>
            <ac:spMk id="12" creationId="{3D447D3B-3B2A-3E56-E5A7-C48E32BEA242}"/>
          </ac:spMkLst>
        </pc:spChg>
        <pc:spChg chg="add del mod">
          <ac:chgData name="Andrew Coe" userId="S::andrew.coe@scouts.org.uk::08964ec2-c859-49fa-b904-452d3a4b7176" providerId="AD" clId="Web-{8F4B01F5-0E10-8A55-F46E-76325A8C8696}" dt="2024-06-21T10:11:45.489" v="2049"/>
          <ac:spMkLst>
            <pc:docMk/>
            <pc:sldMk cId="1104269340" sldId="432"/>
            <ac:spMk id="14" creationId="{AC92643F-601A-D89A-7F5C-DFD81FD9F88D}"/>
          </ac:spMkLst>
        </pc:spChg>
        <pc:picChg chg="del">
          <ac:chgData name="Andrew Coe" userId="S::andrew.coe@scouts.org.uk::08964ec2-c859-49fa-b904-452d3a4b7176" providerId="AD" clId="Web-{8F4B01F5-0E10-8A55-F46E-76325A8C8696}" dt="2024-06-21T10:11:43.958" v="2048"/>
          <ac:picMkLst>
            <pc:docMk/>
            <pc:sldMk cId="1104269340" sldId="432"/>
            <ac:picMk id="5" creationId="{00000000-0000-0000-0000-000000000000}"/>
          </ac:picMkLst>
        </pc:picChg>
      </pc:sldChg>
      <pc:sldChg chg="addSp delSp modSp">
        <pc:chgData name="Andrew Coe" userId="S::andrew.coe@scouts.org.uk::08964ec2-c859-49fa-b904-452d3a4b7176" providerId="AD" clId="Web-{8F4B01F5-0E10-8A55-F46E-76325A8C8696}" dt="2024-06-21T10:37:00.912" v="2611" actId="1076"/>
        <pc:sldMkLst>
          <pc:docMk/>
          <pc:sldMk cId="4031714239" sldId="434"/>
        </pc:sldMkLst>
        <pc:spChg chg="del mod">
          <ac:chgData name="Andrew Coe" userId="S::andrew.coe@scouts.org.uk::08964ec2-c859-49fa-b904-452d3a4b7176" providerId="AD" clId="Web-{8F4B01F5-0E10-8A55-F46E-76325A8C8696}" dt="2024-06-21T10:36:22.177" v="2603"/>
          <ac:spMkLst>
            <pc:docMk/>
            <pc:sldMk cId="4031714239" sldId="434"/>
            <ac:spMk id="3" creationId="{00000000-0000-0000-0000-000000000000}"/>
          </ac:spMkLst>
        </pc:spChg>
        <pc:spChg chg="add del mod">
          <ac:chgData name="Andrew Coe" userId="S::andrew.coe@scouts.org.uk::08964ec2-c859-49fa-b904-452d3a4b7176" providerId="AD" clId="Web-{8F4B01F5-0E10-8A55-F46E-76325A8C8696}" dt="2024-06-21T10:36:26.895" v="2604"/>
          <ac:spMkLst>
            <pc:docMk/>
            <pc:sldMk cId="4031714239" sldId="434"/>
            <ac:spMk id="5" creationId="{560E412C-C0ED-726F-4CEC-F280EC185A96}"/>
          </ac:spMkLst>
        </pc:spChg>
        <pc:picChg chg="add mod">
          <ac:chgData name="Andrew Coe" userId="S::andrew.coe@scouts.org.uk::08964ec2-c859-49fa-b904-452d3a4b7176" providerId="AD" clId="Web-{8F4B01F5-0E10-8A55-F46E-76325A8C8696}" dt="2024-06-21T10:37:00.912" v="2611" actId="1076"/>
          <ac:picMkLst>
            <pc:docMk/>
            <pc:sldMk cId="4031714239" sldId="434"/>
            <ac:picMk id="6" creationId="{1B30CC3E-92B0-37AA-3B64-FF22EE41A93E}"/>
          </ac:picMkLst>
        </pc:picChg>
      </pc:sldChg>
      <pc:sldChg chg="del">
        <pc:chgData name="Andrew Coe" userId="S::andrew.coe@scouts.org.uk::08964ec2-c859-49fa-b904-452d3a4b7176" providerId="AD" clId="Web-{8F4B01F5-0E10-8A55-F46E-76325A8C8696}" dt="2024-06-21T10:43:05.767" v="2792"/>
        <pc:sldMkLst>
          <pc:docMk/>
          <pc:sldMk cId="2223600660" sldId="435"/>
        </pc:sldMkLst>
      </pc:sldChg>
      <pc:sldChg chg="del">
        <pc:chgData name="Andrew Coe" userId="S::andrew.coe@scouts.org.uk::08964ec2-c859-49fa-b904-452d3a4b7176" providerId="AD" clId="Web-{8F4B01F5-0E10-8A55-F46E-76325A8C8696}" dt="2024-06-21T10:53:10.318" v="3382"/>
        <pc:sldMkLst>
          <pc:docMk/>
          <pc:sldMk cId="2425412255" sldId="436"/>
        </pc:sldMkLst>
      </pc:sldChg>
      <pc:sldChg chg="addSp delSp modSp add del replId">
        <pc:chgData name="Andrew Coe" userId="S::andrew.coe@scouts.org.uk::08964ec2-c859-49fa-b904-452d3a4b7176" providerId="AD" clId="Web-{8F4B01F5-0E10-8A55-F46E-76325A8C8696}" dt="2024-06-19T11:21:11.338" v="4"/>
        <pc:sldMkLst>
          <pc:docMk/>
          <pc:sldMk cId="3119036657" sldId="440"/>
        </pc:sldMkLst>
        <pc:spChg chg="add del mod">
          <ac:chgData name="Andrew Coe" userId="S::andrew.coe@scouts.org.uk::08964ec2-c859-49fa-b904-452d3a4b7176" providerId="AD" clId="Web-{8F4B01F5-0E10-8A55-F46E-76325A8C8696}" dt="2024-06-19T11:20:59.041" v="2"/>
          <ac:spMkLst>
            <pc:docMk/>
            <pc:sldMk cId="3119036657" sldId="440"/>
            <ac:spMk id="4" creationId="{E6481549-1A77-4683-B1F9-B66613B9989C}"/>
          </ac:spMkLst>
        </pc:spChg>
        <pc:picChg chg="del">
          <ac:chgData name="Andrew Coe" userId="S::andrew.coe@scouts.org.uk::08964ec2-c859-49fa-b904-452d3a4b7176" providerId="AD" clId="Web-{8F4B01F5-0E10-8A55-F46E-76325A8C8696}" dt="2024-06-19T11:20:58.171" v="1"/>
          <ac:picMkLst>
            <pc:docMk/>
            <pc:sldMk cId="3119036657" sldId="440"/>
            <ac:picMk id="7" creationId="{00000000-0000-0000-0000-000000000000}"/>
          </ac:picMkLst>
        </pc:picChg>
      </pc:sldChg>
      <pc:sldChg chg="modSp add ord replId">
        <pc:chgData name="Andrew Coe" userId="S::andrew.coe@scouts.org.uk::08964ec2-c859-49fa-b904-452d3a4b7176" providerId="AD" clId="Web-{8F4B01F5-0E10-8A55-F46E-76325A8C8696}" dt="2024-06-20T09:56:05.566" v="103"/>
        <pc:sldMkLst>
          <pc:docMk/>
          <pc:sldMk cId="3599764196" sldId="441"/>
        </pc:sldMkLst>
        <pc:spChg chg="mod">
          <ac:chgData name="Andrew Coe" userId="S::andrew.coe@scouts.org.uk::08964ec2-c859-49fa-b904-452d3a4b7176" providerId="AD" clId="Web-{8F4B01F5-0E10-8A55-F46E-76325A8C8696}" dt="2024-06-19T11:25:17.034" v="98" actId="20577"/>
          <ac:spMkLst>
            <pc:docMk/>
            <pc:sldMk cId="3599764196" sldId="441"/>
            <ac:spMk id="3" creationId="{00000000-0000-0000-0000-000000000000}"/>
          </ac:spMkLst>
        </pc:spChg>
      </pc:sldChg>
      <pc:sldChg chg="addSp delSp modSp add replId modNotes">
        <pc:chgData name="Andrew Coe" userId="S::andrew.coe@scouts.org.uk::08964ec2-c859-49fa-b904-452d3a4b7176" providerId="AD" clId="Web-{8F4B01F5-0E10-8A55-F46E-76325A8C8696}" dt="2024-06-21T09:15:25.210" v="248"/>
        <pc:sldMkLst>
          <pc:docMk/>
          <pc:sldMk cId="2098257465" sldId="442"/>
        </pc:sldMkLst>
        <pc:spChg chg="del">
          <ac:chgData name="Andrew Coe" userId="S::andrew.coe@scouts.org.uk::08964ec2-c859-49fa-b904-452d3a4b7176" providerId="AD" clId="Web-{8F4B01F5-0E10-8A55-F46E-76325A8C8696}" dt="2024-06-21T09:09:53.766" v="107"/>
          <ac:spMkLst>
            <pc:docMk/>
            <pc:sldMk cId="2098257465" sldId="442"/>
            <ac:spMk id="3" creationId="{BDCD42A5-8205-E244-8889-895F019FCD01}"/>
          </ac:spMkLst>
        </pc:spChg>
        <pc:spChg chg="add del mod">
          <ac:chgData name="Andrew Coe" userId="S::andrew.coe@scouts.org.uk::08964ec2-c859-49fa-b904-452d3a4b7176" providerId="AD" clId="Web-{8F4B01F5-0E10-8A55-F46E-76325A8C8696}" dt="2024-06-21T09:10:01.454" v="108"/>
          <ac:spMkLst>
            <pc:docMk/>
            <pc:sldMk cId="2098257465" sldId="442"/>
            <ac:spMk id="5" creationId="{0B6C2A20-353E-E6A3-BB25-0D7B3FA6DF7C}"/>
          </ac:spMkLst>
        </pc:spChg>
        <pc:spChg chg="add mod">
          <ac:chgData name="Andrew Coe" userId="S::andrew.coe@scouts.org.uk::08964ec2-c859-49fa-b904-452d3a4b7176" providerId="AD" clId="Web-{8F4B01F5-0E10-8A55-F46E-76325A8C8696}" dt="2024-06-21T09:10:31.955" v="130" actId="14100"/>
          <ac:spMkLst>
            <pc:docMk/>
            <pc:sldMk cId="2098257465" sldId="442"/>
            <ac:spMk id="7" creationId="{D0354F34-0361-B8C6-7078-CB977A1BF782}"/>
          </ac:spMkLst>
        </pc:spChg>
        <pc:picChg chg="add mod">
          <ac:chgData name="Andrew Coe" userId="S::andrew.coe@scouts.org.uk::08964ec2-c859-49fa-b904-452d3a4b7176" providerId="AD" clId="Web-{8F4B01F5-0E10-8A55-F46E-76325A8C8696}" dt="2024-06-21T09:12:43.475" v="133" actId="1076"/>
          <ac:picMkLst>
            <pc:docMk/>
            <pc:sldMk cId="2098257465" sldId="442"/>
            <ac:picMk id="8" creationId="{29A8C0AF-2C7E-9A6B-470E-EBB26480FDFC}"/>
          </ac:picMkLst>
        </pc:picChg>
      </pc:sldChg>
      <pc:sldChg chg="addSp delSp modSp add replId modNotes">
        <pc:chgData name="Andrew Coe" userId="S::andrew.coe@scouts.org.uk::08964ec2-c859-49fa-b904-452d3a4b7176" providerId="AD" clId="Web-{8F4B01F5-0E10-8A55-F46E-76325A8C8696}" dt="2024-06-21T09:19:42.999" v="398"/>
        <pc:sldMkLst>
          <pc:docMk/>
          <pc:sldMk cId="804772011" sldId="443"/>
        </pc:sldMkLst>
        <pc:spChg chg="mod">
          <ac:chgData name="Andrew Coe" userId="S::andrew.coe@scouts.org.uk::08964ec2-c859-49fa-b904-452d3a4b7176" providerId="AD" clId="Web-{8F4B01F5-0E10-8A55-F46E-76325A8C8696}" dt="2024-06-21T09:17:50.980" v="260" actId="20577"/>
          <ac:spMkLst>
            <pc:docMk/>
            <pc:sldMk cId="804772011" sldId="443"/>
            <ac:spMk id="7" creationId="{D0354F34-0361-B8C6-7078-CB977A1BF782}"/>
          </ac:spMkLst>
        </pc:spChg>
        <pc:picChg chg="add mod">
          <ac:chgData name="Andrew Coe" userId="S::andrew.coe@scouts.org.uk::08964ec2-c859-49fa-b904-452d3a4b7176" providerId="AD" clId="Web-{8F4B01F5-0E10-8A55-F46E-76325A8C8696}" dt="2024-06-21T09:18:11.496" v="265" actId="1076"/>
          <ac:picMkLst>
            <pc:docMk/>
            <pc:sldMk cId="804772011" sldId="443"/>
            <ac:picMk id="3" creationId="{1A9FA5CB-E381-AFCA-1027-19888F835CE6}"/>
          </ac:picMkLst>
        </pc:picChg>
        <pc:picChg chg="del">
          <ac:chgData name="Andrew Coe" userId="S::andrew.coe@scouts.org.uk::08964ec2-c859-49fa-b904-452d3a4b7176" providerId="AD" clId="Web-{8F4B01F5-0E10-8A55-F46E-76325A8C8696}" dt="2024-06-21T09:17:51.980" v="261"/>
          <ac:picMkLst>
            <pc:docMk/>
            <pc:sldMk cId="804772011" sldId="443"/>
            <ac:picMk id="8" creationId="{29A8C0AF-2C7E-9A6B-470E-EBB26480FDFC}"/>
          </ac:picMkLst>
        </pc:picChg>
      </pc:sldChg>
      <pc:sldChg chg="addSp delSp modSp add ord replId modNotes">
        <pc:chgData name="Andrew Coe" userId="S::andrew.coe@scouts.org.uk::08964ec2-c859-49fa-b904-452d3a4b7176" providerId="AD" clId="Web-{8F4B01F5-0E10-8A55-F46E-76325A8C8696}" dt="2024-06-21T10:10:59.956" v="2047"/>
        <pc:sldMkLst>
          <pc:docMk/>
          <pc:sldMk cId="492107817" sldId="444"/>
        </pc:sldMkLst>
        <pc:spChg chg="mod">
          <ac:chgData name="Andrew Coe" userId="S::andrew.coe@scouts.org.uk::08964ec2-c859-49fa-b904-452d3a4b7176" providerId="AD" clId="Web-{8F4B01F5-0E10-8A55-F46E-76325A8C8696}" dt="2024-06-21T09:32:38.696" v="741" actId="1076"/>
          <ac:spMkLst>
            <pc:docMk/>
            <pc:sldMk cId="492107817" sldId="444"/>
            <ac:spMk id="3" creationId="{00000000-0000-0000-0000-000000000000}"/>
          </ac:spMkLst>
        </pc:spChg>
        <pc:spChg chg="add mod">
          <ac:chgData name="Andrew Coe" userId="S::andrew.coe@scouts.org.uk::08964ec2-c859-49fa-b904-452d3a4b7176" providerId="AD" clId="Web-{8F4B01F5-0E10-8A55-F46E-76325A8C8696}" dt="2024-06-21T09:28:55.314" v="577" actId="20577"/>
          <ac:spMkLst>
            <pc:docMk/>
            <pc:sldMk cId="492107817" sldId="444"/>
            <ac:spMk id="6" creationId="{A416B57F-CCA8-DCF0-5B44-A32A3A36574F}"/>
          </ac:spMkLst>
        </pc:spChg>
        <pc:picChg chg="del">
          <ac:chgData name="Andrew Coe" userId="S::andrew.coe@scouts.org.uk::08964ec2-c859-49fa-b904-452d3a4b7176" providerId="AD" clId="Web-{8F4B01F5-0E10-8A55-F46E-76325A8C8696}" dt="2024-06-21T09:28:45.235" v="571"/>
          <ac:picMkLst>
            <pc:docMk/>
            <pc:sldMk cId="492107817" sldId="444"/>
            <ac:picMk id="4" creationId="{CE2FE28B-AD33-DACE-40BA-34A034A08AC9}"/>
          </ac:picMkLst>
        </pc:picChg>
        <pc:picChg chg="add mod">
          <ac:chgData name="Andrew Coe" userId="S::andrew.coe@scouts.org.uk::08964ec2-c859-49fa-b904-452d3a4b7176" providerId="AD" clId="Web-{8F4B01F5-0E10-8A55-F46E-76325A8C8696}" dt="2024-06-21T09:34:59.888" v="745" actId="1076"/>
          <ac:picMkLst>
            <pc:docMk/>
            <pc:sldMk cId="492107817" sldId="444"/>
            <ac:picMk id="7" creationId="{709AE2D7-B706-CA0D-FB88-83BAE0C27C3C}"/>
          </ac:picMkLst>
        </pc:picChg>
      </pc:sldChg>
      <pc:sldChg chg="add del replId">
        <pc:chgData name="Andrew Coe" userId="S::andrew.coe@scouts.org.uk::08964ec2-c859-49fa-b904-452d3a4b7176" providerId="AD" clId="Web-{8F4B01F5-0E10-8A55-F46E-76325A8C8696}" dt="2024-06-21T09:28:25.860" v="568"/>
        <pc:sldMkLst>
          <pc:docMk/>
          <pc:sldMk cId="1969638746" sldId="444"/>
        </pc:sldMkLst>
      </pc:sldChg>
      <pc:sldChg chg="delSp modSp add replId modNotes">
        <pc:chgData name="Andrew Coe" userId="S::andrew.coe@scouts.org.uk::08964ec2-c859-49fa-b904-452d3a4b7176" providerId="AD" clId="Web-{8F4B01F5-0E10-8A55-F46E-76325A8C8696}" dt="2024-06-21T10:20:22.349" v="2225" actId="1076"/>
        <pc:sldMkLst>
          <pc:docMk/>
          <pc:sldMk cId="4155611965" sldId="445"/>
        </pc:sldMkLst>
        <pc:spChg chg="mod">
          <ac:chgData name="Andrew Coe" userId="S::andrew.coe@scouts.org.uk::08964ec2-c859-49fa-b904-452d3a4b7176" providerId="AD" clId="Web-{8F4B01F5-0E10-8A55-F46E-76325A8C8696}" dt="2024-06-21T10:20:22.349" v="2225" actId="1076"/>
          <ac:spMkLst>
            <pc:docMk/>
            <pc:sldMk cId="4155611965" sldId="445"/>
            <ac:spMk id="3" creationId="{00000000-0000-0000-0000-000000000000}"/>
          </ac:spMkLst>
        </pc:spChg>
        <pc:spChg chg="mod">
          <ac:chgData name="Andrew Coe" userId="S::andrew.coe@scouts.org.uk::08964ec2-c859-49fa-b904-452d3a4b7176" providerId="AD" clId="Web-{8F4B01F5-0E10-8A55-F46E-76325A8C8696}" dt="2024-06-21T09:49:24.931" v="1396" actId="1076"/>
          <ac:spMkLst>
            <pc:docMk/>
            <pc:sldMk cId="4155611965" sldId="445"/>
            <ac:spMk id="6" creationId="{A416B57F-CCA8-DCF0-5B44-A32A3A36574F}"/>
          </ac:spMkLst>
        </pc:spChg>
        <pc:picChg chg="del">
          <ac:chgData name="Andrew Coe" userId="S::andrew.coe@scouts.org.uk::08964ec2-c859-49fa-b904-452d3a4b7176" providerId="AD" clId="Web-{8F4B01F5-0E10-8A55-F46E-76325A8C8696}" dt="2024-06-21T09:46:43.363" v="1229"/>
          <ac:picMkLst>
            <pc:docMk/>
            <pc:sldMk cId="4155611965" sldId="445"/>
            <ac:picMk id="7" creationId="{709AE2D7-B706-CA0D-FB88-83BAE0C27C3C}"/>
          </ac:picMkLst>
        </pc:picChg>
      </pc:sldChg>
      <pc:sldChg chg="add del replId">
        <pc:chgData name="Andrew Coe" userId="S::andrew.coe@scouts.org.uk::08964ec2-c859-49fa-b904-452d3a4b7176" providerId="AD" clId="Web-{8F4B01F5-0E10-8A55-F46E-76325A8C8696}" dt="2024-06-21T09:53:11.610" v="1471"/>
        <pc:sldMkLst>
          <pc:docMk/>
          <pc:sldMk cId="40810123" sldId="446"/>
        </pc:sldMkLst>
      </pc:sldChg>
      <pc:sldChg chg="addSp delSp modSp add ord replId modNotes">
        <pc:chgData name="Andrew Coe" userId="S::andrew.coe@scouts.org.uk::08964ec2-c859-49fa-b904-452d3a4b7176" providerId="AD" clId="Web-{8F4B01F5-0E10-8A55-F46E-76325A8C8696}" dt="2024-06-21T10:03:43.396" v="1818" actId="20577"/>
        <pc:sldMkLst>
          <pc:docMk/>
          <pc:sldMk cId="162976682" sldId="447"/>
        </pc:sldMkLst>
        <pc:spChg chg="mod">
          <ac:chgData name="Andrew Coe" userId="S::andrew.coe@scouts.org.uk::08964ec2-c859-49fa-b904-452d3a4b7176" providerId="AD" clId="Web-{8F4B01F5-0E10-8A55-F46E-76325A8C8696}" dt="2024-06-21T10:03:43.396" v="1818" actId="20577"/>
          <ac:spMkLst>
            <pc:docMk/>
            <pc:sldMk cId="162976682" sldId="447"/>
            <ac:spMk id="2" creationId="{00000000-0000-0000-0000-000000000000}"/>
          </ac:spMkLst>
        </pc:spChg>
        <pc:spChg chg="del">
          <ac:chgData name="Andrew Coe" userId="S::andrew.coe@scouts.org.uk::08964ec2-c859-49fa-b904-452d3a4b7176" providerId="AD" clId="Web-{8F4B01F5-0E10-8A55-F46E-76325A8C8696}" dt="2024-06-21T09:53:19.438" v="1484"/>
          <ac:spMkLst>
            <pc:docMk/>
            <pc:sldMk cId="162976682" sldId="447"/>
            <ac:spMk id="3" creationId="{00000000-0000-0000-0000-000000000000}"/>
          </ac:spMkLst>
        </pc:spChg>
        <pc:spChg chg="add del mod">
          <ac:chgData name="Andrew Coe" userId="S::andrew.coe@scouts.org.uk::08964ec2-c859-49fa-b904-452d3a4b7176" providerId="AD" clId="Web-{8F4B01F5-0E10-8A55-F46E-76325A8C8696}" dt="2024-06-21T09:53:24.407" v="1485"/>
          <ac:spMkLst>
            <pc:docMk/>
            <pc:sldMk cId="162976682" sldId="447"/>
            <ac:spMk id="5" creationId="{9AC3C75D-FA5F-2A8E-F8A1-67B2D7B54675}"/>
          </ac:spMkLst>
        </pc:spChg>
        <pc:spChg chg="mod">
          <ac:chgData name="Andrew Coe" userId="S::andrew.coe@scouts.org.uk::08964ec2-c859-49fa-b904-452d3a4b7176" providerId="AD" clId="Web-{8F4B01F5-0E10-8A55-F46E-76325A8C8696}" dt="2024-06-21T09:53:17.376" v="1483" actId="20577"/>
          <ac:spMkLst>
            <pc:docMk/>
            <pc:sldMk cId="162976682" sldId="447"/>
            <ac:spMk id="6" creationId="{A416B57F-CCA8-DCF0-5B44-A32A3A36574F}"/>
          </ac:spMkLst>
        </pc:spChg>
        <pc:spChg chg="add mod">
          <ac:chgData name="Andrew Coe" userId="S::andrew.coe@scouts.org.uk::08964ec2-c859-49fa-b904-452d3a4b7176" providerId="AD" clId="Web-{8F4B01F5-0E10-8A55-F46E-76325A8C8696}" dt="2024-06-21T09:58:43.027" v="1643" actId="20577"/>
          <ac:spMkLst>
            <pc:docMk/>
            <pc:sldMk cId="162976682" sldId="447"/>
            <ac:spMk id="8" creationId="{AAD2EA2D-41FE-7AE7-424D-B32C4EF08235}"/>
          </ac:spMkLst>
        </pc:spChg>
        <pc:picChg chg="add mod">
          <ac:chgData name="Andrew Coe" userId="S::andrew.coe@scouts.org.uk::08964ec2-c859-49fa-b904-452d3a4b7176" providerId="AD" clId="Web-{8F4B01F5-0E10-8A55-F46E-76325A8C8696}" dt="2024-06-21T09:57:48.072" v="1601" actId="1076"/>
          <ac:picMkLst>
            <pc:docMk/>
            <pc:sldMk cId="162976682" sldId="447"/>
            <ac:picMk id="9" creationId="{32AA7EBE-9502-1BDC-97E0-6D2EFD6DB21A}"/>
          </ac:picMkLst>
        </pc:picChg>
      </pc:sldChg>
      <pc:sldChg chg="addSp delSp modSp add replId modNotes">
        <pc:chgData name="Andrew Coe" userId="S::andrew.coe@scouts.org.uk::08964ec2-c859-49fa-b904-452d3a4b7176" providerId="AD" clId="Web-{8F4B01F5-0E10-8A55-F46E-76325A8C8696}" dt="2024-06-21T10:08:36.124" v="1931"/>
        <pc:sldMkLst>
          <pc:docMk/>
          <pc:sldMk cId="4097230697" sldId="448"/>
        </pc:sldMkLst>
        <pc:spChg chg="mod">
          <ac:chgData name="Andrew Coe" userId="S::andrew.coe@scouts.org.uk::08964ec2-c859-49fa-b904-452d3a4b7176" providerId="AD" clId="Web-{8F4B01F5-0E10-8A55-F46E-76325A8C8696}" dt="2024-06-21T10:03:48.974" v="1834" actId="20577"/>
          <ac:spMkLst>
            <pc:docMk/>
            <pc:sldMk cId="4097230697" sldId="448"/>
            <ac:spMk id="2" creationId="{00000000-0000-0000-0000-000000000000}"/>
          </ac:spMkLst>
        </pc:spChg>
        <pc:spChg chg="add mod">
          <ac:chgData name="Andrew Coe" userId="S::andrew.coe@scouts.org.uk::08964ec2-c859-49fa-b904-452d3a4b7176" providerId="AD" clId="Web-{8F4B01F5-0E10-8A55-F46E-76325A8C8696}" dt="2024-06-21T10:02:19.143" v="1786" actId="1076"/>
          <ac:spMkLst>
            <pc:docMk/>
            <pc:sldMk cId="4097230697" sldId="448"/>
            <ac:spMk id="3" creationId="{05DC26DA-AD6D-EB31-90E5-21F4ECA3E3C5}"/>
          </ac:spMkLst>
        </pc:spChg>
        <pc:spChg chg="add mod">
          <ac:chgData name="Andrew Coe" userId="S::andrew.coe@scouts.org.uk::08964ec2-c859-49fa-b904-452d3a4b7176" providerId="AD" clId="Web-{8F4B01F5-0E10-8A55-F46E-76325A8C8696}" dt="2024-06-21T10:02:52.863" v="1800" actId="20577"/>
          <ac:spMkLst>
            <pc:docMk/>
            <pc:sldMk cId="4097230697" sldId="448"/>
            <ac:spMk id="5" creationId="{825780A7-C94E-2EC8-E7D9-6DDF0F9CB62B}"/>
          </ac:spMkLst>
        </pc:spChg>
        <pc:spChg chg="mod">
          <ac:chgData name="Andrew Coe" userId="S::andrew.coe@scouts.org.uk::08964ec2-c859-49fa-b904-452d3a4b7176" providerId="AD" clId="Web-{8F4B01F5-0E10-8A55-F46E-76325A8C8696}" dt="2024-06-21T10:01:48.626" v="1757" actId="20577"/>
          <ac:spMkLst>
            <pc:docMk/>
            <pc:sldMk cId="4097230697" sldId="448"/>
            <ac:spMk id="8" creationId="{AAD2EA2D-41FE-7AE7-424D-B32C4EF08235}"/>
          </ac:spMkLst>
        </pc:spChg>
        <pc:spChg chg="add del mod">
          <ac:chgData name="Andrew Coe" userId="S::andrew.coe@scouts.org.uk::08964ec2-c859-49fa-b904-452d3a4b7176" providerId="AD" clId="Web-{8F4B01F5-0E10-8A55-F46E-76325A8C8696}" dt="2024-06-21T10:08:36.124" v="1931"/>
          <ac:spMkLst>
            <pc:docMk/>
            <pc:sldMk cId="4097230697" sldId="448"/>
            <ac:spMk id="10" creationId="{D0C10BE8-E93A-C5AF-C2A5-87D90C85E0D6}"/>
          </ac:spMkLst>
        </pc:spChg>
        <pc:picChg chg="del">
          <ac:chgData name="Andrew Coe" userId="S::andrew.coe@scouts.org.uk::08964ec2-c859-49fa-b904-452d3a4b7176" providerId="AD" clId="Web-{8F4B01F5-0E10-8A55-F46E-76325A8C8696}" dt="2024-06-21T09:59:21.356" v="1645"/>
          <ac:picMkLst>
            <pc:docMk/>
            <pc:sldMk cId="4097230697" sldId="448"/>
            <ac:picMk id="9" creationId="{32AA7EBE-9502-1BDC-97E0-6D2EFD6DB21A}"/>
          </ac:picMkLst>
        </pc:picChg>
      </pc:sldChg>
      <pc:sldChg chg="add del replId">
        <pc:chgData name="Andrew Coe" userId="S::andrew.coe@scouts.org.uk::08964ec2-c859-49fa-b904-452d3a4b7176" providerId="AD" clId="Web-{8F4B01F5-0E10-8A55-F46E-76325A8C8696}" dt="2024-06-21T10:02:30.065" v="1788"/>
        <pc:sldMkLst>
          <pc:docMk/>
          <pc:sldMk cId="795956865" sldId="449"/>
        </pc:sldMkLst>
      </pc:sldChg>
      <pc:sldChg chg="addSp delSp modSp add del replId">
        <pc:chgData name="Andrew Coe" userId="S::andrew.coe@scouts.org.uk::08964ec2-c859-49fa-b904-452d3a4b7176" providerId="AD" clId="Web-{8F4B01F5-0E10-8A55-F46E-76325A8C8696}" dt="2024-06-21T10:07:49.122" v="1922"/>
        <pc:sldMkLst>
          <pc:docMk/>
          <pc:sldMk cId="3124599394" sldId="449"/>
        </pc:sldMkLst>
        <pc:spChg chg="add del">
          <ac:chgData name="Andrew Coe" userId="S::andrew.coe@scouts.org.uk::08964ec2-c859-49fa-b904-452d3a4b7176" providerId="AD" clId="Web-{8F4B01F5-0E10-8A55-F46E-76325A8C8696}" dt="2024-06-21T10:07:46.294" v="1921"/>
          <ac:spMkLst>
            <pc:docMk/>
            <pc:sldMk cId="3124599394" sldId="449"/>
            <ac:spMk id="3" creationId="{05DC26DA-AD6D-EB31-90E5-21F4ECA3E3C5}"/>
          </ac:spMkLst>
        </pc:spChg>
        <pc:spChg chg="add del">
          <ac:chgData name="Andrew Coe" userId="S::andrew.coe@scouts.org.uk::08964ec2-c859-49fa-b904-452d3a4b7176" providerId="AD" clId="Web-{8F4B01F5-0E10-8A55-F46E-76325A8C8696}" dt="2024-06-21T10:07:45.403" v="1920"/>
          <ac:spMkLst>
            <pc:docMk/>
            <pc:sldMk cId="3124599394" sldId="449"/>
            <ac:spMk id="5" creationId="{825780A7-C94E-2EC8-E7D9-6DDF0F9CB62B}"/>
          </ac:spMkLst>
        </pc:spChg>
        <pc:spChg chg="add del mod">
          <ac:chgData name="Andrew Coe" userId="S::andrew.coe@scouts.org.uk::08964ec2-c859-49fa-b904-452d3a4b7176" providerId="AD" clId="Web-{8F4B01F5-0E10-8A55-F46E-76325A8C8696}" dt="2024-06-21T10:07:44.106" v="1919"/>
          <ac:spMkLst>
            <pc:docMk/>
            <pc:sldMk cId="3124599394" sldId="449"/>
            <ac:spMk id="7" creationId="{36A3A307-919F-E08A-988D-E173F9C980DE}"/>
          </ac:spMkLst>
        </pc:spChg>
        <pc:spChg chg="add del">
          <ac:chgData name="Andrew Coe" userId="S::andrew.coe@scouts.org.uk::08964ec2-c859-49fa-b904-452d3a4b7176" providerId="AD" clId="Web-{8F4B01F5-0E10-8A55-F46E-76325A8C8696}" dt="2024-06-21T10:07:44.106" v="1919"/>
          <ac:spMkLst>
            <pc:docMk/>
            <pc:sldMk cId="3124599394" sldId="449"/>
            <ac:spMk id="8" creationId="{AAD2EA2D-41FE-7AE7-424D-B32C4EF08235}"/>
          </ac:spMkLst>
        </pc:spChg>
        <pc:spChg chg="add del mod">
          <ac:chgData name="Andrew Coe" userId="S::andrew.coe@scouts.org.uk::08964ec2-c859-49fa-b904-452d3a4b7176" providerId="AD" clId="Web-{8F4B01F5-0E10-8A55-F46E-76325A8C8696}" dt="2024-06-21T10:07:41.309" v="1918"/>
          <ac:spMkLst>
            <pc:docMk/>
            <pc:sldMk cId="3124599394" sldId="449"/>
            <ac:spMk id="10" creationId="{B03400AA-0FAB-2950-0B21-F1C923CA9E27}"/>
          </ac:spMkLst>
        </pc:spChg>
      </pc:sldChg>
      <pc:sldChg chg="addSp delSp modSp add ord replId modNotes">
        <pc:chgData name="Andrew Coe" userId="S::andrew.coe@scouts.org.uk::08964ec2-c859-49fa-b904-452d3a4b7176" providerId="AD" clId="Web-{8F4B01F5-0E10-8A55-F46E-76325A8C8696}" dt="2024-06-21T10:19:44.489" v="2224" actId="1076"/>
        <pc:sldMkLst>
          <pc:docMk/>
          <pc:sldMk cId="3350846035" sldId="449"/>
        </pc:sldMkLst>
        <pc:spChg chg="mod">
          <ac:chgData name="Andrew Coe" userId="S::andrew.coe@scouts.org.uk::08964ec2-c859-49fa-b904-452d3a4b7176" providerId="AD" clId="Web-{8F4B01F5-0E10-8A55-F46E-76325A8C8696}" dt="2024-06-21T10:19:39.129" v="2223" actId="20577"/>
          <ac:spMkLst>
            <pc:docMk/>
            <pc:sldMk cId="3350846035" sldId="449"/>
            <ac:spMk id="2" creationId="{00000000-0000-0000-0000-000000000000}"/>
          </ac:spMkLst>
        </pc:spChg>
        <pc:spChg chg="mod">
          <ac:chgData name="Andrew Coe" userId="S::andrew.coe@scouts.org.uk::08964ec2-c859-49fa-b904-452d3a4b7176" providerId="AD" clId="Web-{8F4B01F5-0E10-8A55-F46E-76325A8C8696}" dt="2024-06-21T10:17:29.953" v="2219" actId="20577"/>
          <ac:spMkLst>
            <pc:docMk/>
            <pc:sldMk cId="3350846035" sldId="449"/>
            <ac:spMk id="3" creationId="{00000000-0000-0000-0000-000000000000}"/>
          </ac:spMkLst>
        </pc:spChg>
        <pc:spChg chg="mod">
          <ac:chgData name="Andrew Coe" userId="S::andrew.coe@scouts.org.uk::08964ec2-c859-49fa-b904-452d3a4b7176" providerId="AD" clId="Web-{8F4B01F5-0E10-8A55-F46E-76325A8C8696}" dt="2024-06-21T10:19:44.489" v="2224" actId="1076"/>
          <ac:spMkLst>
            <pc:docMk/>
            <pc:sldMk cId="3350846035" sldId="449"/>
            <ac:spMk id="6" creationId="{A416B57F-CCA8-DCF0-5B44-A32A3A36574F}"/>
          </ac:spMkLst>
        </pc:spChg>
        <pc:picChg chg="add mod">
          <ac:chgData name="Andrew Coe" userId="S::andrew.coe@scouts.org.uk::08964ec2-c859-49fa-b904-452d3a4b7176" providerId="AD" clId="Web-{8F4B01F5-0E10-8A55-F46E-76325A8C8696}" dt="2024-06-21T10:17:02.765" v="2213" actId="14100"/>
          <ac:picMkLst>
            <pc:docMk/>
            <pc:sldMk cId="3350846035" sldId="449"/>
            <ac:picMk id="4" creationId="{5001DF41-96B7-79CF-8FFE-8A4DDE1F8CD9}"/>
          </ac:picMkLst>
        </pc:picChg>
        <pc:picChg chg="del">
          <ac:chgData name="Andrew Coe" userId="S::andrew.coe@scouts.org.uk::08964ec2-c859-49fa-b904-452d3a4b7176" providerId="AD" clId="Web-{8F4B01F5-0E10-8A55-F46E-76325A8C8696}" dt="2024-06-21T10:12:27.193" v="2064"/>
          <ac:picMkLst>
            <pc:docMk/>
            <pc:sldMk cId="3350846035" sldId="449"/>
            <ac:picMk id="7" creationId="{709AE2D7-B706-CA0D-FB88-83BAE0C27C3C}"/>
          </ac:picMkLst>
        </pc:picChg>
      </pc:sldChg>
      <pc:sldChg chg="addSp delSp modSp add replId">
        <pc:chgData name="Andrew Coe" userId="S::andrew.coe@scouts.org.uk::08964ec2-c859-49fa-b904-452d3a4b7176" providerId="AD" clId="Web-{8F4B01F5-0E10-8A55-F46E-76325A8C8696}" dt="2024-06-21T10:22:59.260" v="2242"/>
        <pc:sldMkLst>
          <pc:docMk/>
          <pc:sldMk cId="111825890" sldId="450"/>
        </pc:sldMkLst>
        <pc:picChg chg="add del mod">
          <ac:chgData name="Andrew Coe" userId="S::andrew.coe@scouts.org.uk::08964ec2-c859-49fa-b904-452d3a4b7176" providerId="AD" clId="Web-{8F4B01F5-0E10-8A55-F46E-76325A8C8696}" dt="2024-06-21T10:22:59.260" v="2242"/>
          <ac:picMkLst>
            <pc:docMk/>
            <pc:sldMk cId="111825890" sldId="450"/>
            <ac:picMk id="6" creationId="{31F33F94-C6FC-CBF6-BE4E-D07E3B5BD172}"/>
          </ac:picMkLst>
        </pc:picChg>
      </pc:sldChg>
      <pc:sldChg chg="addSp delSp modSp add replId modNotes">
        <pc:chgData name="Andrew Coe" userId="S::andrew.coe@scouts.org.uk::08964ec2-c859-49fa-b904-452d3a4b7176" providerId="AD" clId="Web-{8F4B01F5-0E10-8A55-F46E-76325A8C8696}" dt="2024-06-21T10:30:23.978" v="2497" actId="20577"/>
        <pc:sldMkLst>
          <pc:docMk/>
          <pc:sldMk cId="4026167072" sldId="451"/>
        </pc:sldMkLst>
        <pc:spChg chg="del">
          <ac:chgData name="Andrew Coe" userId="S::andrew.coe@scouts.org.uk::08964ec2-c859-49fa-b904-452d3a4b7176" providerId="AD" clId="Web-{8F4B01F5-0E10-8A55-F46E-76325A8C8696}" dt="2024-06-21T10:23:09.964" v="2246"/>
          <ac:spMkLst>
            <pc:docMk/>
            <pc:sldMk cId="4026167072" sldId="451"/>
            <ac:spMk id="3" creationId="{00000000-0000-0000-0000-000000000000}"/>
          </ac:spMkLst>
        </pc:spChg>
        <pc:spChg chg="add del mod">
          <ac:chgData name="Andrew Coe" userId="S::andrew.coe@scouts.org.uk::08964ec2-c859-49fa-b904-452d3a4b7176" providerId="AD" clId="Web-{8F4B01F5-0E10-8A55-F46E-76325A8C8696}" dt="2024-06-21T10:23:40.605" v="2299"/>
          <ac:spMkLst>
            <pc:docMk/>
            <pc:sldMk cId="4026167072" sldId="451"/>
            <ac:spMk id="7" creationId="{31F0EA6F-1EF3-47D8-E442-C960150899EE}"/>
          </ac:spMkLst>
        </pc:spChg>
        <pc:spChg chg="add mod">
          <ac:chgData name="Andrew Coe" userId="S::andrew.coe@scouts.org.uk::08964ec2-c859-49fa-b904-452d3a4b7176" providerId="AD" clId="Web-{8F4B01F5-0E10-8A55-F46E-76325A8C8696}" dt="2024-06-21T10:25:39.828" v="2337" actId="1076"/>
          <ac:spMkLst>
            <pc:docMk/>
            <pc:sldMk cId="4026167072" sldId="451"/>
            <ac:spMk id="8" creationId="{DC3782B4-6632-0844-5FC5-8CAB5D48E5A1}"/>
          </ac:spMkLst>
        </pc:spChg>
        <pc:spChg chg="add mod">
          <ac:chgData name="Andrew Coe" userId="S::andrew.coe@scouts.org.uk::08964ec2-c859-49fa-b904-452d3a4b7176" providerId="AD" clId="Web-{8F4B01F5-0E10-8A55-F46E-76325A8C8696}" dt="2024-06-21T10:26:00.735" v="2346" actId="1076"/>
          <ac:spMkLst>
            <pc:docMk/>
            <pc:sldMk cId="4026167072" sldId="451"/>
            <ac:spMk id="9" creationId="{717A7771-5CA1-FC76-7B93-9A0220EFE114}"/>
          </ac:spMkLst>
        </pc:spChg>
        <pc:spChg chg="add del mod">
          <ac:chgData name="Andrew Coe" userId="S::andrew.coe@scouts.org.uk::08964ec2-c859-49fa-b904-452d3a4b7176" providerId="AD" clId="Web-{8F4B01F5-0E10-8A55-F46E-76325A8C8696}" dt="2024-06-21T10:25:17.937" v="2330"/>
          <ac:spMkLst>
            <pc:docMk/>
            <pc:sldMk cId="4026167072" sldId="451"/>
            <ac:spMk id="10" creationId="{CF82085A-2CA2-632B-2037-091049C7EFD1}"/>
          </ac:spMkLst>
        </pc:spChg>
        <pc:spChg chg="add mod">
          <ac:chgData name="Andrew Coe" userId="S::andrew.coe@scouts.org.uk::08964ec2-c859-49fa-b904-452d3a4b7176" providerId="AD" clId="Web-{8F4B01F5-0E10-8A55-F46E-76325A8C8696}" dt="2024-06-21T10:28:12.833" v="2394" actId="1076"/>
          <ac:spMkLst>
            <pc:docMk/>
            <pc:sldMk cId="4026167072" sldId="451"/>
            <ac:spMk id="11" creationId="{9A871910-6652-1BCC-0205-DA76C7BA03D9}"/>
          </ac:spMkLst>
        </pc:spChg>
        <pc:spChg chg="add mod">
          <ac:chgData name="Andrew Coe" userId="S::andrew.coe@scouts.org.uk::08964ec2-c859-49fa-b904-452d3a4b7176" providerId="AD" clId="Web-{8F4B01F5-0E10-8A55-F46E-76325A8C8696}" dt="2024-06-21T10:28:52.272" v="2412" actId="1076"/>
          <ac:spMkLst>
            <pc:docMk/>
            <pc:sldMk cId="4026167072" sldId="451"/>
            <ac:spMk id="12" creationId="{7428D4DC-BAA3-EC2C-98FB-5222BE665FA5}"/>
          </ac:spMkLst>
        </pc:spChg>
        <pc:spChg chg="add mod">
          <ac:chgData name="Andrew Coe" userId="S::andrew.coe@scouts.org.uk::08964ec2-c859-49fa-b904-452d3a4b7176" providerId="AD" clId="Web-{8F4B01F5-0E10-8A55-F46E-76325A8C8696}" dt="2024-06-21T10:28:40.349" v="2406" actId="1076"/>
          <ac:spMkLst>
            <pc:docMk/>
            <pc:sldMk cId="4026167072" sldId="451"/>
            <ac:spMk id="13" creationId="{E141C6B1-17BA-2A6C-2623-775019CF63B5}"/>
          </ac:spMkLst>
        </pc:spChg>
        <pc:spChg chg="add del mod">
          <ac:chgData name="Andrew Coe" userId="S::andrew.coe@scouts.org.uk::08964ec2-c859-49fa-b904-452d3a4b7176" providerId="AD" clId="Web-{8F4B01F5-0E10-8A55-F46E-76325A8C8696}" dt="2024-06-21T10:27:40.660" v="2377"/>
          <ac:spMkLst>
            <pc:docMk/>
            <pc:sldMk cId="4026167072" sldId="451"/>
            <ac:spMk id="14" creationId="{0D67F6F5-FC83-7EC8-1A69-604351A1BCFA}"/>
          </ac:spMkLst>
        </pc:spChg>
        <pc:spChg chg="add del mod">
          <ac:chgData name="Andrew Coe" userId="S::andrew.coe@scouts.org.uk::08964ec2-c859-49fa-b904-452d3a4b7176" providerId="AD" clId="Web-{8F4B01F5-0E10-8A55-F46E-76325A8C8696}" dt="2024-06-21T10:27:39.957" v="2376"/>
          <ac:spMkLst>
            <pc:docMk/>
            <pc:sldMk cId="4026167072" sldId="451"/>
            <ac:spMk id="15" creationId="{FD1296AD-D685-D255-A02C-C9447C1C35FC}"/>
          </ac:spMkLst>
        </pc:spChg>
        <pc:spChg chg="add del mod">
          <ac:chgData name="Andrew Coe" userId="S::andrew.coe@scouts.org.uk::08964ec2-c859-49fa-b904-452d3a4b7176" providerId="AD" clId="Web-{8F4B01F5-0E10-8A55-F46E-76325A8C8696}" dt="2024-06-21T10:27:43.207" v="2378"/>
          <ac:spMkLst>
            <pc:docMk/>
            <pc:sldMk cId="4026167072" sldId="451"/>
            <ac:spMk id="16" creationId="{D57A9D53-24F3-D9A7-0ADE-900F40910E65}"/>
          </ac:spMkLst>
        </pc:spChg>
        <pc:spChg chg="add del mod">
          <ac:chgData name="Andrew Coe" userId="S::andrew.coe@scouts.org.uk::08964ec2-c859-49fa-b904-452d3a4b7176" providerId="AD" clId="Web-{8F4B01F5-0E10-8A55-F46E-76325A8C8696}" dt="2024-06-21T10:27:44.082" v="2379"/>
          <ac:spMkLst>
            <pc:docMk/>
            <pc:sldMk cId="4026167072" sldId="451"/>
            <ac:spMk id="17" creationId="{99773037-8DC0-A963-65F9-D9815C50D098}"/>
          </ac:spMkLst>
        </pc:spChg>
        <pc:spChg chg="add del mod">
          <ac:chgData name="Andrew Coe" userId="S::andrew.coe@scouts.org.uk::08964ec2-c859-49fa-b904-452d3a4b7176" providerId="AD" clId="Web-{8F4B01F5-0E10-8A55-F46E-76325A8C8696}" dt="2024-06-21T10:27:45.348" v="2380"/>
          <ac:spMkLst>
            <pc:docMk/>
            <pc:sldMk cId="4026167072" sldId="451"/>
            <ac:spMk id="18" creationId="{EB49D0B1-C3B0-014A-9AA4-B1DA19A1A1DD}"/>
          </ac:spMkLst>
        </pc:spChg>
        <pc:spChg chg="add mod">
          <ac:chgData name="Andrew Coe" userId="S::andrew.coe@scouts.org.uk::08964ec2-c859-49fa-b904-452d3a4b7176" providerId="AD" clId="Web-{8F4B01F5-0E10-8A55-F46E-76325A8C8696}" dt="2024-06-21T10:27:51.363" v="2383" actId="1076"/>
          <ac:spMkLst>
            <pc:docMk/>
            <pc:sldMk cId="4026167072" sldId="451"/>
            <ac:spMk id="19" creationId="{D39B0BC1-4F0B-1FC8-18FC-C38B7AA626AC}"/>
          </ac:spMkLst>
        </pc:spChg>
        <pc:spChg chg="add del mod">
          <ac:chgData name="Andrew Coe" userId="S::andrew.coe@scouts.org.uk::08964ec2-c859-49fa-b904-452d3a4b7176" providerId="AD" clId="Web-{8F4B01F5-0E10-8A55-F46E-76325A8C8696}" dt="2024-06-21T10:28:01.692" v="2389"/>
          <ac:spMkLst>
            <pc:docMk/>
            <pc:sldMk cId="4026167072" sldId="451"/>
            <ac:spMk id="20" creationId="{20CA3980-5BA0-4EAA-0781-493BA12C49B0}"/>
          </ac:spMkLst>
        </pc:spChg>
        <pc:spChg chg="add mod">
          <ac:chgData name="Andrew Coe" userId="S::andrew.coe@scouts.org.uk::08964ec2-c859-49fa-b904-452d3a4b7176" providerId="AD" clId="Web-{8F4B01F5-0E10-8A55-F46E-76325A8C8696}" dt="2024-06-21T10:28:14.942" v="2395" actId="1076"/>
          <ac:spMkLst>
            <pc:docMk/>
            <pc:sldMk cId="4026167072" sldId="451"/>
            <ac:spMk id="21" creationId="{AC0F1A07-B60A-B9C7-1DD8-72A677EE95C5}"/>
          </ac:spMkLst>
        </pc:spChg>
        <pc:spChg chg="add mod">
          <ac:chgData name="Andrew Coe" userId="S::andrew.coe@scouts.org.uk::08964ec2-c859-49fa-b904-452d3a4b7176" providerId="AD" clId="Web-{8F4B01F5-0E10-8A55-F46E-76325A8C8696}" dt="2024-06-21T10:28:57.209" v="2415" actId="1076"/>
          <ac:spMkLst>
            <pc:docMk/>
            <pc:sldMk cId="4026167072" sldId="451"/>
            <ac:spMk id="22" creationId="{D6F8699C-5CA5-EE0E-AA0F-F7B24375DAF1}"/>
          </ac:spMkLst>
        </pc:spChg>
        <pc:spChg chg="add mod">
          <ac:chgData name="Andrew Coe" userId="S::andrew.coe@scouts.org.uk::08964ec2-c859-49fa-b904-452d3a4b7176" providerId="AD" clId="Web-{8F4B01F5-0E10-8A55-F46E-76325A8C8696}" dt="2024-06-21T10:28:37.943" v="2405" actId="1076"/>
          <ac:spMkLst>
            <pc:docMk/>
            <pc:sldMk cId="4026167072" sldId="451"/>
            <ac:spMk id="23" creationId="{E3373F2E-3DD6-ED80-FE6F-C402D4B7D9E3}"/>
          </ac:spMkLst>
        </pc:spChg>
        <pc:spChg chg="add mod">
          <ac:chgData name="Andrew Coe" userId="S::andrew.coe@scouts.org.uk::08964ec2-c859-49fa-b904-452d3a4b7176" providerId="AD" clId="Web-{8F4B01F5-0E10-8A55-F46E-76325A8C8696}" dt="2024-06-21T10:29:03.413" v="2416" actId="1076"/>
          <ac:spMkLst>
            <pc:docMk/>
            <pc:sldMk cId="4026167072" sldId="451"/>
            <ac:spMk id="24" creationId="{65B104EB-1582-263B-2081-604AD996C932}"/>
          </ac:spMkLst>
        </pc:spChg>
        <pc:spChg chg="add mod">
          <ac:chgData name="Andrew Coe" userId="S::andrew.coe@scouts.org.uk::08964ec2-c859-49fa-b904-452d3a4b7176" providerId="AD" clId="Web-{8F4B01F5-0E10-8A55-F46E-76325A8C8696}" dt="2024-06-21T10:30:23.978" v="2497" actId="20577"/>
          <ac:spMkLst>
            <pc:docMk/>
            <pc:sldMk cId="4026167072" sldId="451"/>
            <ac:spMk id="26" creationId="{E5748619-F7C0-6163-AA43-A3DEBBA556B7}"/>
          </ac:spMkLst>
        </pc:spChg>
        <pc:picChg chg="del">
          <ac:chgData name="Andrew Coe" userId="S::andrew.coe@scouts.org.uk::08964ec2-c859-49fa-b904-452d3a4b7176" providerId="AD" clId="Web-{8F4B01F5-0E10-8A55-F46E-76325A8C8696}" dt="2024-06-21T10:23:06.995" v="2245"/>
          <ac:picMkLst>
            <pc:docMk/>
            <pc:sldMk cId="4026167072" sldId="451"/>
            <ac:picMk id="4" creationId="{00000000-0000-0000-0000-000000000000}"/>
          </ac:picMkLst>
        </pc:picChg>
        <pc:picChg chg="del">
          <ac:chgData name="Andrew Coe" userId="S::andrew.coe@scouts.org.uk::08964ec2-c859-49fa-b904-452d3a4b7176" providerId="AD" clId="Web-{8F4B01F5-0E10-8A55-F46E-76325A8C8696}" dt="2024-06-21T10:23:06.433" v="2244"/>
          <ac:picMkLst>
            <pc:docMk/>
            <pc:sldMk cId="4026167072" sldId="451"/>
            <ac:picMk id="5" creationId="{B810354C-3E41-21BE-C556-F7DB801EC1EB}"/>
          </ac:picMkLst>
        </pc:picChg>
      </pc:sldChg>
      <pc:sldChg chg="addSp delSp modSp add replId addAnim delAnim">
        <pc:chgData name="Andrew Coe" userId="S::andrew.coe@scouts.org.uk::08964ec2-c859-49fa-b904-452d3a4b7176" providerId="AD" clId="Web-{8F4B01F5-0E10-8A55-F46E-76325A8C8696}" dt="2024-06-21T10:33:51.062" v="2597" actId="1076"/>
        <pc:sldMkLst>
          <pc:docMk/>
          <pc:sldMk cId="386636908" sldId="452"/>
        </pc:sldMkLst>
        <pc:spChg chg="add del mod">
          <ac:chgData name="Andrew Coe" userId="S::andrew.coe@scouts.org.uk::08964ec2-c859-49fa-b904-452d3a4b7176" providerId="AD" clId="Web-{8F4B01F5-0E10-8A55-F46E-76325A8C8696}" dt="2024-06-21T10:30:38.353" v="2500"/>
          <ac:spMkLst>
            <pc:docMk/>
            <pc:sldMk cId="386636908" sldId="452"/>
            <ac:spMk id="4" creationId="{6B72CB6F-ACA1-8877-48FD-0FDB06E7C4FD}"/>
          </ac:spMkLst>
        </pc:spChg>
        <pc:spChg chg="add mod">
          <ac:chgData name="Andrew Coe" userId="S::andrew.coe@scouts.org.uk::08964ec2-c859-49fa-b904-452d3a4b7176" providerId="AD" clId="Web-{8F4B01F5-0E10-8A55-F46E-76325A8C8696}" dt="2024-06-21T10:32:27.794" v="2539" actId="20577"/>
          <ac:spMkLst>
            <pc:docMk/>
            <pc:sldMk cId="386636908" sldId="452"/>
            <ac:spMk id="6" creationId="{EF05B3E0-11D8-B135-F0D8-E79CC1058DAE}"/>
          </ac:spMkLst>
        </pc:spChg>
        <pc:spChg chg="add del mod">
          <ac:chgData name="Andrew Coe" userId="S::andrew.coe@scouts.org.uk::08964ec2-c859-49fa-b904-452d3a4b7176" providerId="AD" clId="Web-{8F4B01F5-0E10-8A55-F46E-76325A8C8696}" dt="2024-06-21T10:32:36.794" v="2542"/>
          <ac:spMkLst>
            <pc:docMk/>
            <pc:sldMk cId="386636908" sldId="452"/>
            <ac:spMk id="7" creationId="{2696AB36-152D-1F0A-12F6-FFB74A01B891}"/>
          </ac:spMkLst>
        </pc:spChg>
        <pc:spChg chg="add mod">
          <ac:chgData name="Andrew Coe" userId="S::andrew.coe@scouts.org.uk::08964ec2-c859-49fa-b904-452d3a4b7176" providerId="AD" clId="Web-{8F4B01F5-0E10-8A55-F46E-76325A8C8696}" dt="2024-06-21T10:32:59.076" v="2570" actId="20577"/>
          <ac:spMkLst>
            <pc:docMk/>
            <pc:sldMk cId="386636908" sldId="452"/>
            <ac:spMk id="14" creationId="{C46DAFE7-01E5-A1BE-016F-300899C7465A}"/>
          </ac:spMkLst>
        </pc:spChg>
        <pc:spChg chg="add mod">
          <ac:chgData name="Andrew Coe" userId="S::andrew.coe@scouts.org.uk::08964ec2-c859-49fa-b904-452d3a4b7176" providerId="AD" clId="Web-{8F4B01F5-0E10-8A55-F46E-76325A8C8696}" dt="2024-06-21T10:33:28.077" v="2576" actId="1076"/>
          <ac:spMkLst>
            <pc:docMk/>
            <pc:sldMk cId="386636908" sldId="452"/>
            <ac:spMk id="16" creationId="{A0D52AC5-638E-E58B-F9F8-4F5A38A860DA}"/>
          </ac:spMkLst>
        </pc:spChg>
        <pc:spChg chg="add mod">
          <ac:chgData name="Andrew Coe" userId="S::andrew.coe@scouts.org.uk::08964ec2-c859-49fa-b904-452d3a4b7176" providerId="AD" clId="Web-{8F4B01F5-0E10-8A55-F46E-76325A8C8696}" dt="2024-06-21T10:33:51.062" v="2597" actId="1076"/>
          <ac:spMkLst>
            <pc:docMk/>
            <pc:sldMk cId="386636908" sldId="452"/>
            <ac:spMk id="18" creationId="{18118AE2-F182-20E1-D4C5-9E3E19FFFFE1}"/>
          </ac:spMkLst>
        </pc:spChg>
        <pc:spChg chg="mod">
          <ac:chgData name="Andrew Coe" userId="S::andrew.coe@scouts.org.uk::08964ec2-c859-49fa-b904-452d3a4b7176" providerId="AD" clId="Web-{8F4B01F5-0E10-8A55-F46E-76325A8C8696}" dt="2024-06-21T10:31:02.307" v="2504" actId="1076"/>
          <ac:spMkLst>
            <pc:docMk/>
            <pc:sldMk cId="386636908" sldId="452"/>
            <ac:spMk id="19" creationId="{D39B0BC1-4F0B-1FC8-18FC-C38B7AA626AC}"/>
          </ac:spMkLst>
        </pc:spChg>
        <pc:spChg chg="mod">
          <ac:chgData name="Andrew Coe" userId="S::andrew.coe@scouts.org.uk::08964ec2-c859-49fa-b904-452d3a4b7176" providerId="AD" clId="Web-{8F4B01F5-0E10-8A55-F46E-76325A8C8696}" dt="2024-06-21T10:31:19.120" v="2506" actId="1076"/>
          <ac:spMkLst>
            <pc:docMk/>
            <pc:sldMk cId="386636908" sldId="452"/>
            <ac:spMk id="23" creationId="{E3373F2E-3DD6-ED80-FE6F-C402D4B7D9E3}"/>
          </ac:spMkLst>
        </pc:spChg>
        <pc:spChg chg="del">
          <ac:chgData name="Andrew Coe" userId="S::andrew.coe@scouts.org.uk::08964ec2-c859-49fa-b904-452d3a4b7176" providerId="AD" clId="Web-{8F4B01F5-0E10-8A55-F46E-76325A8C8696}" dt="2024-06-21T10:30:33.587" v="2499"/>
          <ac:spMkLst>
            <pc:docMk/>
            <pc:sldMk cId="386636908" sldId="452"/>
            <ac:spMk id="26" creationId="{E5748619-F7C0-6163-AA43-A3DEBBA556B7}"/>
          </ac:spMkLst>
        </pc:spChg>
        <pc:grpChg chg="add mod">
          <ac:chgData name="Andrew Coe" userId="S::andrew.coe@scouts.org.uk::08964ec2-c859-49fa-b904-452d3a4b7176" providerId="AD" clId="Web-{8F4B01F5-0E10-8A55-F46E-76325A8C8696}" dt="2024-06-21T10:31:16.307" v="2505" actId="1076"/>
          <ac:grpSpMkLst>
            <pc:docMk/>
            <pc:sldMk cId="386636908" sldId="452"/>
            <ac:grpSpMk id="5" creationId="{8B27AA79-8AAE-7E7D-DAF4-8ECC2E1C7C0E}"/>
          </ac:grpSpMkLst>
        </pc:grpChg>
      </pc:sldChg>
      <pc:sldChg chg="add del replId">
        <pc:chgData name="Andrew Coe" userId="S::andrew.coe@scouts.org.uk::08964ec2-c859-49fa-b904-452d3a4b7176" providerId="AD" clId="Web-{8F4B01F5-0E10-8A55-F46E-76325A8C8696}" dt="2024-06-21T10:43:02.549" v="2791"/>
        <pc:sldMkLst>
          <pc:docMk/>
          <pc:sldMk cId="2009063258" sldId="453"/>
        </pc:sldMkLst>
      </pc:sldChg>
      <pc:sldChg chg="addSp delSp modSp add ord replId">
        <pc:chgData name="Andrew Coe" userId="S::andrew.coe@scouts.org.uk::08964ec2-c859-49fa-b904-452d3a4b7176" providerId="AD" clId="Web-{8F4B01F5-0E10-8A55-F46E-76325A8C8696}" dt="2024-06-21T10:39:59.433" v="2658" actId="20577"/>
        <pc:sldMkLst>
          <pc:docMk/>
          <pc:sldMk cId="1696023421" sldId="454"/>
        </pc:sldMkLst>
        <pc:spChg chg="mod">
          <ac:chgData name="Andrew Coe" userId="S::andrew.coe@scouts.org.uk::08964ec2-c859-49fa-b904-452d3a4b7176" providerId="AD" clId="Web-{8F4B01F5-0E10-8A55-F46E-76325A8C8696}" dt="2024-06-21T10:39:59.433" v="2658" actId="20577"/>
          <ac:spMkLst>
            <pc:docMk/>
            <pc:sldMk cId="1696023421" sldId="454"/>
            <ac:spMk id="2" creationId="{00000000-0000-0000-0000-000000000000}"/>
          </ac:spMkLst>
        </pc:spChg>
        <pc:spChg chg="mod">
          <ac:chgData name="Andrew Coe" userId="S::andrew.coe@scouts.org.uk::08964ec2-c859-49fa-b904-452d3a4b7176" providerId="AD" clId="Web-{8F4B01F5-0E10-8A55-F46E-76325A8C8696}" dt="2024-06-21T10:37:35.226" v="2627" actId="20577"/>
          <ac:spMkLst>
            <pc:docMk/>
            <pc:sldMk cId="1696023421" sldId="454"/>
            <ac:spMk id="6" creationId="{A416B57F-CCA8-DCF0-5B44-A32A3A36574F}"/>
          </ac:spMkLst>
        </pc:spChg>
        <pc:spChg chg="mod">
          <ac:chgData name="Andrew Coe" userId="S::andrew.coe@scouts.org.uk::08964ec2-c859-49fa-b904-452d3a4b7176" providerId="AD" clId="Web-{8F4B01F5-0E10-8A55-F46E-76325A8C8696}" dt="2024-06-21T10:39:28.682" v="2653" actId="1076"/>
          <ac:spMkLst>
            <pc:docMk/>
            <pc:sldMk cId="1696023421" sldId="454"/>
            <ac:spMk id="8" creationId="{AAD2EA2D-41FE-7AE7-424D-B32C4EF08235}"/>
          </ac:spMkLst>
        </pc:spChg>
        <pc:picChg chg="add mod modCrop">
          <ac:chgData name="Andrew Coe" userId="S::andrew.coe@scouts.org.uk::08964ec2-c859-49fa-b904-452d3a4b7176" providerId="AD" clId="Web-{8F4B01F5-0E10-8A55-F46E-76325A8C8696}" dt="2024-06-21T10:39:01.885" v="2651" actId="1076"/>
          <ac:picMkLst>
            <pc:docMk/>
            <pc:sldMk cId="1696023421" sldId="454"/>
            <ac:picMk id="3" creationId="{C3542BEB-74D2-93F1-59BF-6F3652573BE7}"/>
          </ac:picMkLst>
        </pc:picChg>
        <pc:picChg chg="del">
          <ac:chgData name="Andrew Coe" userId="S::andrew.coe@scouts.org.uk::08964ec2-c859-49fa-b904-452d3a4b7176" providerId="AD" clId="Web-{8F4B01F5-0E10-8A55-F46E-76325A8C8696}" dt="2024-06-21T10:37:37.382" v="2628"/>
          <ac:picMkLst>
            <pc:docMk/>
            <pc:sldMk cId="1696023421" sldId="454"/>
            <ac:picMk id="9" creationId="{32AA7EBE-9502-1BDC-97E0-6D2EFD6DB21A}"/>
          </ac:picMkLst>
        </pc:picChg>
      </pc:sldChg>
      <pc:sldChg chg="addSp delSp modSp add replId">
        <pc:chgData name="Andrew Coe" userId="S::andrew.coe@scouts.org.uk::08964ec2-c859-49fa-b904-452d3a4b7176" providerId="AD" clId="Web-{8F4B01F5-0E10-8A55-F46E-76325A8C8696}" dt="2024-06-21T10:49:23.498" v="3042" actId="20577"/>
        <pc:sldMkLst>
          <pc:docMk/>
          <pc:sldMk cId="1113955647" sldId="455"/>
        </pc:sldMkLst>
        <pc:spChg chg="mod">
          <ac:chgData name="Andrew Coe" userId="S::andrew.coe@scouts.org.uk::08964ec2-c859-49fa-b904-452d3a4b7176" providerId="AD" clId="Web-{8F4B01F5-0E10-8A55-F46E-76325A8C8696}" dt="2024-06-21T10:49:23.498" v="3042" actId="20577"/>
          <ac:spMkLst>
            <pc:docMk/>
            <pc:sldMk cId="1113955647" sldId="455"/>
            <ac:spMk id="2" creationId="{00000000-0000-0000-0000-000000000000}"/>
          </ac:spMkLst>
        </pc:spChg>
        <pc:spChg chg="mod">
          <ac:chgData name="Andrew Coe" userId="S::andrew.coe@scouts.org.uk::08964ec2-c859-49fa-b904-452d3a4b7176" providerId="AD" clId="Web-{8F4B01F5-0E10-8A55-F46E-76325A8C8696}" dt="2024-06-21T10:41:10.811" v="2786" actId="1076"/>
          <ac:spMkLst>
            <pc:docMk/>
            <pc:sldMk cId="1113955647" sldId="455"/>
            <ac:spMk id="6" creationId="{A416B57F-CCA8-DCF0-5B44-A32A3A36574F}"/>
          </ac:spMkLst>
        </pc:spChg>
        <pc:spChg chg="mod">
          <ac:chgData name="Andrew Coe" userId="S::andrew.coe@scouts.org.uk::08964ec2-c859-49fa-b904-452d3a4b7176" providerId="AD" clId="Web-{8F4B01F5-0E10-8A55-F46E-76325A8C8696}" dt="2024-06-21T10:43:15.987" v="2795" actId="20577"/>
          <ac:spMkLst>
            <pc:docMk/>
            <pc:sldMk cId="1113955647" sldId="455"/>
            <ac:spMk id="8" creationId="{AAD2EA2D-41FE-7AE7-424D-B32C4EF08235}"/>
          </ac:spMkLst>
        </pc:spChg>
        <pc:picChg chg="del">
          <ac:chgData name="Andrew Coe" userId="S::andrew.coe@scouts.org.uk::08964ec2-c859-49fa-b904-452d3a4b7176" providerId="AD" clId="Web-{8F4B01F5-0E10-8A55-F46E-76325A8C8696}" dt="2024-06-21T10:41:06.639" v="2785"/>
          <ac:picMkLst>
            <pc:docMk/>
            <pc:sldMk cId="1113955647" sldId="455"/>
            <ac:picMk id="3" creationId="{C3542BEB-74D2-93F1-59BF-6F3652573BE7}"/>
          </ac:picMkLst>
        </pc:picChg>
        <pc:picChg chg="add mod">
          <ac:chgData name="Andrew Coe" userId="S::andrew.coe@scouts.org.uk::08964ec2-c859-49fa-b904-452d3a4b7176" providerId="AD" clId="Web-{8F4B01F5-0E10-8A55-F46E-76325A8C8696}" dt="2024-06-21T10:42:54.173" v="2790" actId="1076"/>
          <ac:picMkLst>
            <pc:docMk/>
            <pc:sldMk cId="1113955647" sldId="455"/>
            <ac:picMk id="4" creationId="{F7F6F0A7-F09A-F77D-87B4-4AAF1EF08EE0}"/>
          </ac:picMkLst>
        </pc:picChg>
      </pc:sldChg>
      <pc:sldChg chg="addSp delSp modSp add replId addAnim modAnim">
        <pc:chgData name="Andrew Coe" userId="S::andrew.coe@scouts.org.uk::08964ec2-c859-49fa-b904-452d3a4b7176" providerId="AD" clId="Web-{8F4B01F5-0E10-8A55-F46E-76325A8C8696}" dt="2024-06-21T10:49:28.952" v="3046" actId="20577"/>
        <pc:sldMkLst>
          <pc:docMk/>
          <pc:sldMk cId="2912510493" sldId="456"/>
        </pc:sldMkLst>
        <pc:spChg chg="mod">
          <ac:chgData name="Andrew Coe" userId="S::andrew.coe@scouts.org.uk::08964ec2-c859-49fa-b904-452d3a4b7176" providerId="AD" clId="Web-{8F4B01F5-0E10-8A55-F46E-76325A8C8696}" dt="2024-06-21T10:49:28.952" v="3046" actId="20577"/>
          <ac:spMkLst>
            <pc:docMk/>
            <pc:sldMk cId="2912510493" sldId="456"/>
            <ac:spMk id="2" creationId="{00000000-0000-0000-0000-000000000000}"/>
          </ac:spMkLst>
        </pc:spChg>
        <pc:spChg chg="mod">
          <ac:chgData name="Andrew Coe" userId="S::andrew.coe@scouts.org.uk::08964ec2-c859-49fa-b904-452d3a4b7176" providerId="AD" clId="Web-{8F4B01F5-0E10-8A55-F46E-76325A8C8696}" dt="2024-06-21T10:45:09.646" v="2824" actId="20577"/>
          <ac:spMkLst>
            <pc:docMk/>
            <pc:sldMk cId="2912510493" sldId="456"/>
            <ac:spMk id="6" creationId="{A416B57F-CCA8-DCF0-5B44-A32A3A36574F}"/>
          </ac:spMkLst>
        </pc:spChg>
        <pc:spChg chg="mod">
          <ac:chgData name="Andrew Coe" userId="S::andrew.coe@scouts.org.uk::08964ec2-c859-49fa-b904-452d3a4b7176" providerId="AD" clId="Web-{8F4B01F5-0E10-8A55-F46E-76325A8C8696}" dt="2024-06-21T10:47:12.260" v="3027" actId="20577"/>
          <ac:spMkLst>
            <pc:docMk/>
            <pc:sldMk cId="2912510493" sldId="456"/>
            <ac:spMk id="8" creationId="{AAD2EA2D-41FE-7AE7-424D-B32C4EF08235}"/>
          </ac:spMkLst>
        </pc:spChg>
        <pc:picChg chg="add mod">
          <ac:chgData name="Andrew Coe" userId="S::andrew.coe@scouts.org.uk::08964ec2-c859-49fa-b904-452d3a4b7176" providerId="AD" clId="Web-{8F4B01F5-0E10-8A55-F46E-76325A8C8696}" dt="2024-06-21T10:45:24.522" v="2829" actId="1076"/>
          <ac:picMkLst>
            <pc:docMk/>
            <pc:sldMk cId="2912510493" sldId="456"/>
            <ac:picMk id="3" creationId="{F9BA5B4F-AA98-458D-6D54-E0C0E646F9C5}"/>
          </ac:picMkLst>
        </pc:picChg>
        <pc:picChg chg="del">
          <ac:chgData name="Andrew Coe" userId="S::andrew.coe@scouts.org.uk::08964ec2-c859-49fa-b904-452d3a4b7176" providerId="AD" clId="Web-{8F4B01F5-0E10-8A55-F46E-76325A8C8696}" dt="2024-06-21T10:45:12.396" v="2825"/>
          <ac:picMkLst>
            <pc:docMk/>
            <pc:sldMk cId="2912510493" sldId="456"/>
            <ac:picMk id="4" creationId="{F7F6F0A7-F09A-F77D-87B4-4AAF1EF08EE0}"/>
          </ac:picMkLst>
        </pc:picChg>
      </pc:sldChg>
      <pc:sldChg chg="addSp delSp modSp add replId delAnim">
        <pc:chgData name="Andrew Coe" userId="S::andrew.coe@scouts.org.uk::08964ec2-c859-49fa-b904-452d3a4b7176" providerId="AD" clId="Web-{8F4B01F5-0E10-8A55-F46E-76325A8C8696}" dt="2024-06-21T10:53:01.271" v="3381" actId="1076"/>
        <pc:sldMkLst>
          <pc:docMk/>
          <pc:sldMk cId="2603057404" sldId="457"/>
        </pc:sldMkLst>
        <pc:spChg chg="mod">
          <ac:chgData name="Andrew Coe" userId="S::andrew.coe@scouts.org.uk::08964ec2-c859-49fa-b904-452d3a4b7176" providerId="AD" clId="Web-{8F4B01F5-0E10-8A55-F46E-76325A8C8696}" dt="2024-06-21T10:49:37.264" v="3050" actId="20577"/>
          <ac:spMkLst>
            <pc:docMk/>
            <pc:sldMk cId="2603057404" sldId="457"/>
            <ac:spMk id="2" creationId="{00000000-0000-0000-0000-000000000000}"/>
          </ac:spMkLst>
        </pc:spChg>
        <pc:spChg chg="del mod">
          <ac:chgData name="Andrew Coe" userId="S::andrew.coe@scouts.org.uk::08964ec2-c859-49fa-b904-452d3a4b7176" providerId="AD" clId="Web-{8F4B01F5-0E10-8A55-F46E-76325A8C8696}" dt="2024-06-21T10:49:05.420" v="3037"/>
          <ac:spMkLst>
            <pc:docMk/>
            <pc:sldMk cId="2603057404" sldId="457"/>
            <ac:spMk id="6" creationId="{A416B57F-CCA8-DCF0-5B44-A32A3A36574F}"/>
          </ac:spMkLst>
        </pc:spChg>
        <pc:spChg chg="mod">
          <ac:chgData name="Andrew Coe" userId="S::andrew.coe@scouts.org.uk::08964ec2-c859-49fa-b904-452d3a4b7176" providerId="AD" clId="Web-{8F4B01F5-0E10-8A55-F46E-76325A8C8696}" dt="2024-06-21T10:51:52.019" v="3362" actId="20577"/>
          <ac:spMkLst>
            <pc:docMk/>
            <pc:sldMk cId="2603057404" sldId="457"/>
            <ac:spMk id="8" creationId="{AAD2EA2D-41FE-7AE7-424D-B32C4EF08235}"/>
          </ac:spMkLst>
        </pc:spChg>
        <pc:grpChg chg="add mod">
          <ac:chgData name="Andrew Coe" userId="S::andrew.coe@scouts.org.uk::08964ec2-c859-49fa-b904-452d3a4b7176" providerId="AD" clId="Web-{8F4B01F5-0E10-8A55-F46E-76325A8C8696}" dt="2024-06-21T10:53:01.271" v="3381" actId="1076"/>
          <ac:grpSpMkLst>
            <pc:docMk/>
            <pc:sldMk cId="2603057404" sldId="457"/>
            <ac:grpSpMk id="12" creationId="{83268738-431C-A9EA-C898-7334EABF1D99}"/>
          </ac:grpSpMkLst>
        </pc:grpChg>
        <pc:picChg chg="del">
          <ac:chgData name="Andrew Coe" userId="S::andrew.coe@scouts.org.uk::08964ec2-c859-49fa-b904-452d3a4b7176" providerId="AD" clId="Web-{8F4B01F5-0E10-8A55-F46E-76325A8C8696}" dt="2024-06-21T10:49:00.763" v="3035"/>
          <ac:picMkLst>
            <pc:docMk/>
            <pc:sldMk cId="2603057404" sldId="457"/>
            <ac:picMk id="3" creationId="{F9BA5B4F-AA98-458D-6D54-E0C0E646F9C5}"/>
          </ac:picMkLst>
        </pc:picChg>
        <pc:picChg chg="add mod">
          <ac:chgData name="Andrew Coe" userId="S::andrew.coe@scouts.org.uk::08964ec2-c859-49fa-b904-452d3a4b7176" providerId="AD" clId="Web-{8F4B01F5-0E10-8A55-F46E-76325A8C8696}" dt="2024-06-21T10:52:21.269" v="3370" actId="1076"/>
          <ac:picMkLst>
            <pc:docMk/>
            <pc:sldMk cId="2603057404" sldId="457"/>
            <ac:picMk id="5" creationId="{58CE59F4-FC63-1BC7-EEA3-DB436A8F6E15}"/>
          </ac:picMkLst>
        </pc:picChg>
        <pc:picChg chg="add mod">
          <ac:chgData name="Andrew Coe" userId="S::andrew.coe@scouts.org.uk::08964ec2-c859-49fa-b904-452d3a4b7176" providerId="AD" clId="Web-{8F4B01F5-0E10-8A55-F46E-76325A8C8696}" dt="2024-06-21T10:52:31.426" v="3374" actId="1076"/>
          <ac:picMkLst>
            <pc:docMk/>
            <pc:sldMk cId="2603057404" sldId="457"/>
            <ac:picMk id="9" creationId="{3AFA8684-80F0-1DF5-5F43-24E37D2DA9C8}"/>
          </ac:picMkLst>
        </pc:picChg>
        <pc:picChg chg="add mod">
          <ac:chgData name="Andrew Coe" userId="S::andrew.coe@scouts.org.uk::08964ec2-c859-49fa-b904-452d3a4b7176" providerId="AD" clId="Web-{8F4B01F5-0E10-8A55-F46E-76325A8C8696}" dt="2024-06-21T10:52:46.942" v="3378" actId="14100"/>
          <ac:picMkLst>
            <pc:docMk/>
            <pc:sldMk cId="2603057404" sldId="457"/>
            <ac:picMk id="11" creationId="{B444AD12-AC37-5CE0-CD6E-F3D83FA70AF9}"/>
          </ac:picMkLst>
        </pc:picChg>
      </pc:sldChg>
      <pc:sldChg chg="addSp delSp modSp add ord replId delAnim">
        <pc:chgData name="Andrew Coe" userId="S::andrew.coe@scouts.org.uk::08964ec2-c859-49fa-b904-452d3a4b7176" providerId="AD" clId="Web-{8F4B01F5-0E10-8A55-F46E-76325A8C8696}" dt="2024-06-21T10:55:57.026" v="3556" actId="1076"/>
        <pc:sldMkLst>
          <pc:docMk/>
          <pc:sldMk cId="3385318631" sldId="458"/>
        </pc:sldMkLst>
        <pc:spChg chg="mod">
          <ac:chgData name="Andrew Coe" userId="S::andrew.coe@scouts.org.uk::08964ec2-c859-49fa-b904-452d3a4b7176" providerId="AD" clId="Web-{8F4B01F5-0E10-8A55-F46E-76325A8C8696}" dt="2024-06-21T10:53:42.272" v="3404" actId="20577"/>
          <ac:spMkLst>
            <pc:docMk/>
            <pc:sldMk cId="3385318631" sldId="458"/>
            <ac:spMk id="6" creationId="{A416B57F-CCA8-DCF0-5B44-A32A3A36574F}"/>
          </ac:spMkLst>
        </pc:spChg>
        <pc:spChg chg="mod">
          <ac:chgData name="Andrew Coe" userId="S::andrew.coe@scouts.org.uk::08964ec2-c859-49fa-b904-452d3a4b7176" providerId="AD" clId="Web-{8F4B01F5-0E10-8A55-F46E-76325A8C8696}" dt="2024-06-21T10:55:54.542" v="3555" actId="14100"/>
          <ac:spMkLst>
            <pc:docMk/>
            <pc:sldMk cId="3385318631" sldId="458"/>
            <ac:spMk id="8" creationId="{AAD2EA2D-41FE-7AE7-424D-B32C4EF08235}"/>
          </ac:spMkLst>
        </pc:spChg>
        <pc:picChg chg="del">
          <ac:chgData name="Andrew Coe" userId="S::andrew.coe@scouts.org.uk::08964ec2-c859-49fa-b904-452d3a4b7176" providerId="AD" clId="Web-{8F4B01F5-0E10-8A55-F46E-76325A8C8696}" dt="2024-06-21T10:53:42.991" v="3405"/>
          <ac:picMkLst>
            <pc:docMk/>
            <pc:sldMk cId="3385318631" sldId="458"/>
            <ac:picMk id="3" creationId="{F9BA5B4F-AA98-458D-6D54-E0C0E646F9C5}"/>
          </ac:picMkLst>
        </pc:picChg>
        <pc:picChg chg="add mod">
          <ac:chgData name="Andrew Coe" userId="S::andrew.coe@scouts.org.uk::08964ec2-c859-49fa-b904-452d3a4b7176" providerId="AD" clId="Web-{8F4B01F5-0E10-8A55-F46E-76325A8C8696}" dt="2024-06-21T10:55:57.026" v="3556" actId="1076"/>
          <ac:picMkLst>
            <pc:docMk/>
            <pc:sldMk cId="3385318631" sldId="458"/>
            <ac:picMk id="4" creationId="{D2D5AE2A-DF6C-4B31-79B8-B40F26EB62DE}"/>
          </ac:picMkLst>
        </pc:picChg>
      </pc:sldChg>
      <pc:sldChg chg="delSp add del replId">
        <pc:chgData name="Andrew Coe" userId="S::andrew.coe@scouts.org.uk::08964ec2-c859-49fa-b904-452d3a4b7176" providerId="AD" clId="Web-{8F4B01F5-0E10-8A55-F46E-76325A8C8696}" dt="2024-06-21T10:53:27.365" v="3386"/>
        <pc:sldMkLst>
          <pc:docMk/>
          <pc:sldMk cId="4058898318" sldId="458"/>
        </pc:sldMkLst>
        <pc:grpChg chg="del">
          <ac:chgData name="Andrew Coe" userId="S::andrew.coe@scouts.org.uk::08964ec2-c859-49fa-b904-452d3a4b7176" providerId="AD" clId="Web-{8F4B01F5-0E10-8A55-F46E-76325A8C8696}" dt="2024-06-21T10:53:25.428" v="3385"/>
          <ac:grpSpMkLst>
            <pc:docMk/>
            <pc:sldMk cId="4058898318" sldId="458"/>
            <ac:grpSpMk id="12" creationId="{83268738-431C-A9EA-C898-7334EABF1D99}"/>
          </ac:grpSpMkLst>
        </pc:grpChg>
        <pc:picChg chg="del">
          <ac:chgData name="Andrew Coe" userId="S::andrew.coe@scouts.org.uk::08964ec2-c859-49fa-b904-452d3a4b7176" providerId="AD" clId="Web-{8F4B01F5-0E10-8A55-F46E-76325A8C8696}" dt="2024-06-21T10:53:24.678" v="3384"/>
          <ac:picMkLst>
            <pc:docMk/>
            <pc:sldMk cId="4058898318" sldId="458"/>
            <ac:picMk id="5" creationId="{58CE59F4-FC63-1BC7-EEA3-DB436A8F6E1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8/29/2024</a:t>
            </a:fld>
            <a:endParaRPr lang="en-US"/>
          </a:p>
        </p:txBody>
      </p:sp>
      <p:sp>
        <p:nvSpPr>
          <p:cNvPr id="4" name="Footer Placeholder 3">
            <a:extLst>
              <a:ext uri="{FF2B5EF4-FFF2-40B4-BE49-F238E27FC236}">
                <a16:creationId xmlns="" xmlns:a16="http://schemas.microsoft.com/office/drawing/2014/main"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need to change the background please</a:t>
            </a:r>
            <a:r>
              <a:rPr lang="en-GB" baseline="0" dirty="0"/>
              <a:t> follow these </a:t>
            </a:r>
            <a:r>
              <a:rPr lang="en-GB" baseline="0" dirty="0" err="1"/>
              <a:t>intructions</a:t>
            </a:r>
            <a:r>
              <a:rPr lang="en-GB" baseline="0" dirty="0"/>
              <a:t>:</a:t>
            </a:r>
          </a:p>
          <a:p>
            <a:endParaRPr lang="en-GB" baseline="0" dirty="0"/>
          </a:p>
          <a:p>
            <a:r>
              <a:rPr lang="en-GB" sz="900" b="0" i="0" kern="1200" dirty="0">
                <a:solidFill>
                  <a:schemeClr val="tx1"/>
                </a:solidFill>
                <a:effectLst/>
                <a:latin typeface="Nunito Sans" panose="00000500000000000000" pitchFamily="2" charset="0"/>
                <a:ea typeface="+mn-ea"/>
                <a:cs typeface="+mn-cs"/>
              </a:rPr>
              <a:t>1. On your Windows tablet, tap the </a:t>
            </a:r>
            <a:r>
              <a:rPr lang="en-GB" sz="900" b="1" i="0" kern="1200" dirty="0">
                <a:solidFill>
                  <a:schemeClr val="tx1"/>
                </a:solidFill>
                <a:effectLst/>
                <a:latin typeface="Nunito Sans" panose="00000500000000000000" pitchFamily="2" charset="0"/>
                <a:ea typeface="+mn-ea"/>
                <a:cs typeface="+mn-cs"/>
              </a:rPr>
              <a:t>Design</a:t>
            </a:r>
            <a:r>
              <a:rPr lang="en-GB" sz="900" b="0" i="0" kern="1200" dirty="0">
                <a:solidFill>
                  <a:schemeClr val="tx1"/>
                </a:solidFill>
                <a:effectLst/>
                <a:latin typeface="Nunito Sans" panose="00000500000000000000" pitchFamily="2" charset="0"/>
                <a:ea typeface="+mn-ea"/>
                <a:cs typeface="+mn-cs"/>
              </a:rPr>
              <a:t> tab.</a:t>
            </a:r>
          </a:p>
          <a:p>
            <a:r>
              <a:rPr lang="en-GB" sz="900" b="0" i="0" kern="1200" dirty="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a:solidFill>
                  <a:schemeClr val="tx1"/>
                </a:solidFill>
                <a:effectLst/>
                <a:latin typeface="Nunito Sans" panose="00000500000000000000" pitchFamily="2" charset="0"/>
                <a:ea typeface="+mn-ea"/>
                <a:cs typeface="+mn-cs"/>
              </a:rPr>
              <a:t>Edit</a:t>
            </a:r>
            <a:r>
              <a:rPr lang="en-GB" sz="900" b="0" i="0" kern="1200" dirty="0">
                <a:solidFill>
                  <a:schemeClr val="tx1"/>
                </a:solidFill>
                <a:effectLst/>
                <a:latin typeface="Nunito Sans" panose="00000500000000000000" pitchFamily="2" charset="0"/>
                <a:ea typeface="+mn-ea"/>
                <a:cs typeface="+mn-cs"/>
              </a:rPr>
              <a:t>). Tap </a:t>
            </a:r>
            <a:r>
              <a:rPr lang="en-GB" sz="900" b="1" i="0" kern="1200" dirty="0">
                <a:solidFill>
                  <a:schemeClr val="tx1"/>
                </a:solidFill>
                <a:effectLst/>
                <a:latin typeface="Nunito Sans" panose="00000500000000000000" pitchFamily="2" charset="0"/>
                <a:ea typeface="+mn-ea"/>
                <a:cs typeface="+mn-cs"/>
              </a:rPr>
              <a:t>More</a:t>
            </a:r>
            <a:r>
              <a:rPr lang="en-GB" sz="900" b="0" i="0" kern="1200" dirty="0">
                <a:solidFill>
                  <a:schemeClr val="tx1"/>
                </a:solidFill>
                <a:effectLst/>
                <a:latin typeface="Nunito Sans" panose="00000500000000000000" pitchFamily="2" charset="0"/>
                <a:ea typeface="+mn-ea"/>
                <a:cs typeface="+mn-cs"/>
              </a:rPr>
              <a:t>  at the bottom of your screen, tap </a:t>
            </a:r>
            <a:r>
              <a:rPr lang="en-GB" sz="900" b="1" i="0" kern="1200" dirty="0">
                <a:solidFill>
                  <a:schemeClr val="tx1"/>
                </a:solidFill>
                <a:effectLst/>
                <a:latin typeface="Nunito Sans" panose="00000500000000000000" pitchFamily="2" charset="0"/>
                <a:ea typeface="+mn-ea"/>
                <a:cs typeface="+mn-cs"/>
              </a:rPr>
              <a:t>Home</a:t>
            </a:r>
            <a:r>
              <a:rPr lang="en-GB" sz="900" b="0" i="0" kern="1200" dirty="0">
                <a:solidFill>
                  <a:schemeClr val="tx1"/>
                </a:solidFill>
                <a:effectLst/>
                <a:latin typeface="Nunito Sans" panose="00000500000000000000" pitchFamily="2" charset="0"/>
                <a:ea typeface="+mn-ea"/>
                <a:cs typeface="+mn-cs"/>
              </a:rPr>
              <a:t>, and then tap </a:t>
            </a:r>
            <a:r>
              <a:rPr lang="en-GB" sz="900" b="1" i="0" kern="1200" dirty="0">
                <a:solidFill>
                  <a:schemeClr val="tx1"/>
                </a:solidFill>
                <a:effectLst/>
                <a:latin typeface="Nunito Sans" panose="00000500000000000000" pitchFamily="2" charset="0"/>
                <a:ea typeface="+mn-ea"/>
                <a:cs typeface="+mn-cs"/>
              </a:rPr>
              <a:t>Design</a:t>
            </a:r>
            <a:r>
              <a:rPr lang="en-GB" sz="900" b="0" i="0" kern="1200" dirty="0">
                <a:solidFill>
                  <a:schemeClr val="tx1"/>
                </a:solidFill>
                <a:effectLst/>
                <a:latin typeface="Nunito Sans" panose="00000500000000000000" pitchFamily="2" charset="0"/>
                <a:ea typeface="+mn-ea"/>
                <a:cs typeface="+mn-cs"/>
              </a:rPr>
              <a:t>.</a:t>
            </a:r>
          </a:p>
          <a:p>
            <a:r>
              <a:rPr lang="en-GB" sz="900" b="0" i="0" kern="1200" dirty="0">
                <a:solidFill>
                  <a:schemeClr val="tx1"/>
                </a:solidFill>
                <a:effectLst/>
                <a:latin typeface="Nunito Sans" panose="00000500000000000000" pitchFamily="2" charset="0"/>
                <a:ea typeface="+mn-ea"/>
                <a:cs typeface="+mn-cs"/>
              </a:rPr>
              <a:t>3. Tap </a:t>
            </a:r>
            <a:r>
              <a:rPr lang="en-GB" sz="900" b="1" i="0" kern="1200" dirty="0">
                <a:solidFill>
                  <a:schemeClr val="tx1"/>
                </a:solidFill>
                <a:effectLst/>
                <a:latin typeface="Nunito Sans" panose="00000500000000000000" pitchFamily="2" charset="0"/>
                <a:ea typeface="+mn-ea"/>
                <a:cs typeface="+mn-cs"/>
              </a:rPr>
              <a:t>Format Background</a:t>
            </a:r>
            <a:r>
              <a:rPr lang="en-GB" sz="900" b="0" i="0" kern="1200" dirty="0">
                <a:solidFill>
                  <a:schemeClr val="tx1"/>
                </a:solidFill>
                <a:effectLst/>
                <a:latin typeface="Nunito Sans" panose="00000500000000000000" pitchFamily="2" charset="0"/>
                <a:ea typeface="+mn-ea"/>
                <a:cs typeface="+mn-cs"/>
              </a:rPr>
              <a:t>.</a:t>
            </a:r>
          </a:p>
          <a:p>
            <a:r>
              <a:rPr lang="en-GB" sz="900" b="0" i="0" kern="1200" dirty="0">
                <a:solidFill>
                  <a:schemeClr val="tx1"/>
                </a:solidFill>
                <a:effectLst/>
                <a:latin typeface="Nunito Sans" panose="00000500000000000000" pitchFamily="2" charset="0"/>
                <a:ea typeface="+mn-ea"/>
                <a:cs typeface="+mn-cs"/>
              </a:rPr>
              <a:t>4.</a:t>
            </a:r>
            <a:r>
              <a:rPr lang="en-GB" sz="900" b="0" i="0" kern="1200" baseline="0" dirty="0">
                <a:solidFill>
                  <a:schemeClr val="tx1"/>
                </a:solidFill>
                <a:effectLst/>
                <a:latin typeface="Nunito Sans" panose="00000500000000000000" pitchFamily="2" charset="0"/>
                <a:ea typeface="+mn-ea"/>
                <a:cs typeface="+mn-cs"/>
              </a:rPr>
              <a:t> </a:t>
            </a:r>
            <a:r>
              <a:rPr lang="en-GB" sz="900" b="0" i="0" kern="1200" dirty="0">
                <a:solidFill>
                  <a:schemeClr val="tx1"/>
                </a:solidFill>
                <a:effectLst/>
                <a:latin typeface="Nunito Sans" panose="00000500000000000000" pitchFamily="2" charset="0"/>
                <a:ea typeface="+mn-ea"/>
                <a:cs typeface="+mn-cs"/>
              </a:rPr>
              <a:t>You will see the background colours divided into </a:t>
            </a:r>
            <a:r>
              <a:rPr lang="en-GB" sz="900" b="1" i="0" kern="1200" dirty="0">
                <a:solidFill>
                  <a:schemeClr val="tx1"/>
                </a:solidFill>
                <a:effectLst/>
                <a:latin typeface="Nunito Sans" panose="00000500000000000000" pitchFamily="2" charset="0"/>
                <a:ea typeface="+mn-ea"/>
                <a:cs typeface="+mn-cs"/>
              </a:rPr>
              <a:t>Theme Colours</a:t>
            </a:r>
            <a:r>
              <a:rPr lang="en-GB" sz="900" b="0" i="0" kern="1200" dirty="0">
                <a:solidFill>
                  <a:schemeClr val="tx1"/>
                </a:solidFill>
                <a:effectLst/>
                <a:latin typeface="Nunito Sans" panose="00000500000000000000" pitchFamily="2" charset="0"/>
                <a:ea typeface="+mn-ea"/>
                <a:cs typeface="+mn-cs"/>
              </a:rPr>
              <a:t> and </a:t>
            </a:r>
            <a:r>
              <a:rPr lang="en-GB" sz="900" b="1" i="0" kern="1200" dirty="0">
                <a:solidFill>
                  <a:schemeClr val="tx1"/>
                </a:solidFill>
                <a:effectLst/>
                <a:latin typeface="Nunito Sans" panose="00000500000000000000" pitchFamily="2" charset="0"/>
                <a:ea typeface="+mn-ea"/>
                <a:cs typeface="+mn-cs"/>
              </a:rPr>
              <a:t>Standard Colours</a:t>
            </a:r>
            <a:r>
              <a:rPr lang="en-GB" sz="900" b="0" i="0" kern="1200" dirty="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50486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Fundamentals = </a:t>
            </a:r>
            <a:r>
              <a:rPr lang="en-US"/>
              <a:t>a central or primary rule or principle on which something is based.</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97329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810"/>
            <a:r>
              <a:rPr lang="en-GB" dirty="0">
                <a:latin typeface="Nunito Sans"/>
              </a:rPr>
              <a:t>Ask young people if there is anything missing? </a:t>
            </a:r>
          </a:p>
          <a:p>
            <a:pPr marR="3810"/>
            <a:endParaRPr lang="en-GB" dirty="0">
              <a:latin typeface="Nunito Sans"/>
            </a:endParaRPr>
          </a:p>
          <a:p>
            <a:pPr marR="3810"/>
            <a:r>
              <a:rPr lang="en-GB" dirty="0">
                <a:latin typeface="Nunito Sans"/>
              </a:rPr>
              <a:t>Young</a:t>
            </a:r>
            <a:r>
              <a:rPr lang="en-GB" baseline="0" dirty="0">
                <a:latin typeface="Nunito Sans"/>
              </a:rPr>
              <a:t> leaders responses will be based on a variety of experiences and might throw up something you did not expect. Also, please add any extra experiences from your time in Scouting.</a:t>
            </a:r>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302885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Extra task:</a:t>
            </a:r>
          </a:p>
          <a:p>
            <a:pPr marL="0">
              <a:lnSpc>
                <a:spcPct val="100000"/>
              </a:lnSpc>
              <a:spcBef>
                <a:spcPts val="0"/>
              </a:spcBef>
            </a:pPr>
            <a:r>
              <a:rPr lang="en-GB" dirty="0">
                <a:latin typeface="Nunito Sans SemiBold"/>
              </a:rPr>
              <a:t>Come up with 5 examples where you can live by the Scout values as a young leader:</a:t>
            </a:r>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2768508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Important to remind Young Leaders that this part is really important, but also that they have nothing to worry about and to ask any questions they have.</a:t>
            </a:r>
          </a:p>
          <a:p>
            <a:endParaRPr lang="en-US" dirty="0">
              <a:latin typeface="Calibri"/>
              <a:ea typeface="Calibri"/>
              <a:cs typeface="Calibri"/>
            </a:endParaRPr>
          </a:p>
          <a:p>
            <a:r>
              <a:rPr lang="en-US" dirty="0">
                <a:latin typeface="Calibri"/>
                <a:ea typeface="Calibri"/>
                <a:cs typeface="Calibri"/>
              </a:rPr>
              <a:t>Try to give them an opportunity to ask quietly if they do not want to answer in front of the group.</a:t>
            </a:r>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298785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Task: 15 mins</a:t>
            </a:r>
          </a:p>
          <a:p>
            <a:endParaRPr lang="en-US" dirty="0">
              <a:latin typeface="Calibri"/>
              <a:ea typeface="Calibri"/>
              <a:cs typeface="Calibri"/>
            </a:endParaRPr>
          </a:p>
          <a:p>
            <a:r>
              <a:rPr lang="en-US" dirty="0">
                <a:latin typeface="Calibri"/>
                <a:ea typeface="Calibri"/>
                <a:cs typeface="Calibri"/>
              </a:rPr>
              <a:t>Give a scenario to each small group. Feel free to provide some hints if they are unsure. Ask the groups to pick someone who can explain their scenario and next steps to the whole group at the end.</a:t>
            </a:r>
          </a:p>
          <a:p>
            <a:endParaRPr lang="en-US" dirty="0">
              <a:latin typeface="Calibri"/>
              <a:ea typeface="Calibri"/>
              <a:cs typeface="Calibri"/>
            </a:endParaRPr>
          </a:p>
          <a:p>
            <a:r>
              <a:rPr lang="en-US" dirty="0">
                <a:latin typeface="Calibri"/>
                <a:ea typeface="Calibri"/>
                <a:cs typeface="Calibri"/>
              </a:rPr>
              <a:t>Try picking a scenario the Young Leaders might not have come across before. Consider what they gave as their skills in an earlier task.</a:t>
            </a:r>
          </a:p>
          <a:p>
            <a:endParaRPr lang="en-US" dirty="0">
              <a:latin typeface="Calibri"/>
              <a:ea typeface="Calibri"/>
              <a:cs typeface="Calibri"/>
            </a:endParaRPr>
          </a:p>
          <a:p>
            <a:r>
              <a:rPr lang="en-US" dirty="0">
                <a:latin typeface="Calibri"/>
                <a:ea typeface="Calibri"/>
                <a:cs typeface="Calibri"/>
              </a:rPr>
              <a:t>Scenario A: A Beaver Scout has started being aggressive towards others</a:t>
            </a:r>
          </a:p>
          <a:p>
            <a:endParaRPr lang="en-US" dirty="0">
              <a:latin typeface="Calibri"/>
              <a:ea typeface="Calibri"/>
              <a:cs typeface="Calibri"/>
            </a:endParaRPr>
          </a:p>
          <a:p>
            <a:r>
              <a:rPr lang="en-US" dirty="0">
                <a:latin typeface="Calibri"/>
                <a:ea typeface="Calibri"/>
                <a:cs typeface="Calibri"/>
              </a:rPr>
              <a:t>Scenario B: An older sibling who you don't know has come to collect one of the Cubs at the end of a section meeting</a:t>
            </a:r>
          </a:p>
          <a:p>
            <a:endParaRPr lang="en-US" dirty="0">
              <a:latin typeface="Calibri"/>
              <a:ea typeface="Calibri"/>
              <a:cs typeface="Calibri"/>
            </a:endParaRPr>
          </a:p>
          <a:p>
            <a:r>
              <a:rPr lang="en-US" dirty="0">
                <a:latin typeface="Calibri"/>
                <a:ea typeface="Calibri"/>
                <a:cs typeface="Calibri"/>
              </a:rPr>
              <a:t>Scenario C: A Scout tells you that they are being excluded by some other young people and they are calling them by a nickname they do not like.</a:t>
            </a:r>
          </a:p>
          <a:p>
            <a:endParaRPr lang="en-US" dirty="0">
              <a:latin typeface="Calibri"/>
              <a:ea typeface="Calibri"/>
              <a:cs typeface="Calibri"/>
            </a:endParaRPr>
          </a:p>
          <a:p>
            <a:r>
              <a:rPr lang="en-US" dirty="0">
                <a:latin typeface="Calibri"/>
                <a:ea typeface="Calibri"/>
                <a:cs typeface="Calibri"/>
              </a:rPr>
              <a:t>Scenario D: A Squirrel tries to give you a hug</a:t>
            </a:r>
          </a:p>
          <a:p>
            <a:endParaRPr lang="en-US" dirty="0">
              <a:latin typeface="Calibri"/>
              <a:ea typeface="Calibri"/>
              <a:cs typeface="Calibri"/>
            </a:endParaRPr>
          </a:p>
          <a:p>
            <a:r>
              <a:rPr lang="en-US" dirty="0">
                <a:latin typeface="Calibri"/>
                <a:ea typeface="Calibri"/>
                <a:cs typeface="Calibri"/>
              </a:rPr>
              <a:t>Scenario E: You notice that a Cub is standing at the edge of the hall and not joining in with all activities</a:t>
            </a:r>
          </a:p>
          <a:p>
            <a:endParaRPr lang="en-US" dirty="0">
              <a:latin typeface="Calibri"/>
              <a:ea typeface="Calibri"/>
              <a:cs typeface="Calibri"/>
            </a:endParaRPr>
          </a:p>
          <a:p>
            <a:r>
              <a:rPr lang="en-US" dirty="0">
                <a:latin typeface="Calibri"/>
                <a:ea typeface="Calibri"/>
                <a:cs typeface="Calibri"/>
              </a:rPr>
              <a:t>Scenario F: You notice that a group of Scouts were not listening to the instructions another leader was giving about lighting fires</a:t>
            </a:r>
          </a:p>
          <a:p>
            <a:endParaRPr lang="en-US" dirty="0">
              <a:latin typeface="Calibri"/>
              <a:ea typeface="Calibri"/>
              <a:cs typeface="Calibri"/>
            </a:endParaRPr>
          </a:p>
          <a:p>
            <a:r>
              <a:rPr lang="en-US" dirty="0">
                <a:latin typeface="Calibri"/>
                <a:ea typeface="Calibri"/>
                <a:cs typeface="Calibri"/>
              </a:rPr>
              <a:t>Scenario G: A couple of Cubs are messing around and an Assistant Section Leader tries to make them do press-ups as a punishment. </a:t>
            </a:r>
          </a:p>
          <a:p>
            <a:endParaRPr lang="en-US" dirty="0">
              <a:latin typeface="Calibri"/>
              <a:ea typeface="Calibri"/>
              <a:cs typeface="Calibri"/>
            </a:endParaRPr>
          </a:p>
          <a:p>
            <a:r>
              <a:rPr lang="en-US" dirty="0">
                <a:latin typeface="Calibri"/>
                <a:ea typeface="Calibri"/>
                <a:cs typeface="Calibri"/>
              </a:rPr>
              <a:t>Scenario H: A Scout finds you on social media and comments on your posts.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278884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Once the Young Leaders have explained their scenarios and what they would do go through these key reminders. Make sure you take time with this section and answer any questions the Young Leaders may have.</a:t>
            </a:r>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3504280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Bonus:</a:t>
            </a:r>
            <a:r>
              <a:rPr lang="en-US" baseline="0" dirty="0"/>
              <a:t> What risks can you identify in this image?</a:t>
            </a:r>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3504872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810486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15424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Task:</a:t>
            </a:r>
          </a:p>
          <a:p>
            <a:endParaRPr lang="en-US" dirty="0">
              <a:latin typeface="Calibri"/>
              <a:ea typeface="Calibri"/>
              <a:cs typeface="Calibri"/>
            </a:endParaRPr>
          </a:p>
          <a:p>
            <a:r>
              <a:rPr lang="en-US" dirty="0">
                <a:latin typeface="Calibri"/>
                <a:ea typeface="Calibri"/>
                <a:cs typeface="Calibri"/>
              </a:rPr>
              <a:t>Get the Young Leaders to add the statements to the correct part of the cycle!</a:t>
            </a:r>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27074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4000169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Answers</a:t>
            </a:r>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53150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3184371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354426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177243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2429257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55663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questions (from option 1) 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215432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Nunito Sans"/>
              </a:rPr>
              <a:t>Pair discussion (or breakout rooms if online) (3 </a:t>
            </a:r>
            <a:r>
              <a:rPr lang="en-US" b="1" i="1" dirty="0" err="1">
                <a:latin typeface="Nunito Sans"/>
              </a:rPr>
              <a:t>mins</a:t>
            </a:r>
            <a:r>
              <a:rPr lang="en-US" b="1" i="1" dirty="0">
                <a:latin typeface="Nunito Sans"/>
              </a:rPr>
              <a:t>)</a:t>
            </a:r>
            <a:endParaRPr lang="en-US" dirty="0">
              <a:latin typeface="Nunito Sans"/>
            </a:endParaRPr>
          </a:p>
          <a:p>
            <a:endParaRPr lang="en-US" b="1" i="1" dirty="0">
              <a:latin typeface="Nunito Sans"/>
            </a:endParaRPr>
          </a:p>
          <a:p>
            <a:pPr marL="171450" indent="-171450">
              <a:buFont typeface="Calibri,Sans-Serif"/>
              <a:buChar char="-"/>
            </a:pPr>
            <a:r>
              <a:rPr lang="en-US" dirty="0">
                <a:latin typeface="Nunito Sans"/>
              </a:rPr>
              <a:t>Participants to come up with 5 words (or phrases) they associate with Young Leaders or what they think being a Young Leader will be like</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568377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0"/>
              </a:spcAft>
            </a:pPr>
            <a:r>
              <a:rPr lang="en-US" sz="900" dirty="0">
                <a:effectLst/>
                <a:latin typeface="Aptos"/>
                <a:ea typeface="Aptos"/>
                <a:cs typeface="Aptos"/>
              </a:rPr>
              <a:t>Other examples to consider:</a:t>
            </a:r>
          </a:p>
          <a:p>
            <a:pPr>
              <a:lnSpc>
                <a:spcPct val="116000"/>
              </a:lnSpc>
              <a:spcAft>
                <a:spcPts val="0"/>
              </a:spcAft>
            </a:pPr>
            <a:endParaRPr lang="en-US" sz="900" dirty="0">
              <a:effectLst/>
              <a:latin typeface="Aptos"/>
              <a:ea typeface="Aptos"/>
              <a:cs typeface="Aptos"/>
            </a:endParaRPr>
          </a:p>
          <a:p>
            <a:pPr>
              <a:lnSpc>
                <a:spcPct val="116000"/>
              </a:lnSpc>
              <a:spcAft>
                <a:spcPts val="0"/>
              </a:spcAft>
            </a:pPr>
            <a:r>
              <a:rPr lang="en-US" sz="900" dirty="0">
                <a:effectLst/>
                <a:latin typeface="Aptos"/>
                <a:ea typeface="Aptos"/>
                <a:cs typeface="Aptos"/>
              </a:rPr>
              <a:t>Teamwork</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planning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communication</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Leader</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Teaching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Communicating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Empowering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Trust</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Sharing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Outdoors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Scouts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Experiences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Meeting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Programme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New</a:t>
            </a:r>
            <a:r>
              <a:rPr lang="en-US" sz="900" baseline="0" dirty="0">
                <a:effectLst/>
                <a:latin typeface="Aptos"/>
                <a:ea typeface="Aptos"/>
                <a:cs typeface="Aptos"/>
              </a:rPr>
              <a:t> experience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People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Youth</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Young </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Achieve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Activities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Games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Voice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Inclusive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Fun</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Volunteering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GB" sz="900" dirty="0">
                <a:effectLst/>
                <a:latin typeface="Aptos"/>
                <a:ea typeface="Aptos"/>
                <a:cs typeface="Aptos"/>
              </a:rPr>
              <a:t>Role Model</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Recognition</a:t>
            </a:r>
            <a:endParaRPr lang="en-GB" sz="900" dirty="0">
              <a:effectLst/>
              <a:latin typeface="Aptos"/>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24149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Now discuss in more detail what a</a:t>
            </a:r>
            <a:r>
              <a:rPr lang="en-US" baseline="0" dirty="0">
                <a:latin typeface="Calibri"/>
                <a:ea typeface="Calibri"/>
                <a:cs typeface="Calibri"/>
              </a:rPr>
              <a:t> Young Leader is</a:t>
            </a:r>
            <a:r>
              <a:rPr lang="en-US" dirty="0">
                <a:latin typeface="Calibri"/>
                <a:ea typeface="Calibri"/>
                <a:cs typeface="Calibri"/>
              </a:rPr>
              <a:t>.</a:t>
            </a:r>
          </a:p>
          <a:p>
            <a:endParaRPr lang="en-US" dirty="0">
              <a:latin typeface="Calibri"/>
              <a:ea typeface="Calibri"/>
              <a:cs typeface="Calibri"/>
            </a:endParaRPr>
          </a:p>
          <a:p>
            <a:r>
              <a:rPr lang="en-US" dirty="0">
                <a:latin typeface="Calibri"/>
                <a:ea typeface="Calibri"/>
                <a:cs typeface="Calibri"/>
              </a:rPr>
              <a:t>Remember</a:t>
            </a:r>
            <a:r>
              <a:rPr lang="en-US" baseline="0" dirty="0">
                <a:latin typeface="Calibri"/>
                <a:ea typeface="Calibri"/>
                <a:cs typeface="Calibri"/>
              </a:rPr>
              <a:t> you might have some participants who have not gone through the sections.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440593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Discussion task: 5 mins</a:t>
            </a:r>
          </a:p>
          <a:p>
            <a:endParaRPr lang="en-US" dirty="0">
              <a:latin typeface="Calibri"/>
              <a:ea typeface="Calibri"/>
              <a:cs typeface="Calibri"/>
            </a:endParaRPr>
          </a:p>
          <a:p>
            <a:r>
              <a:rPr lang="en-US" dirty="0">
                <a:latin typeface="Calibri"/>
                <a:ea typeface="Calibri"/>
                <a:cs typeface="Calibri"/>
              </a:rPr>
              <a:t>Get Young</a:t>
            </a:r>
            <a:r>
              <a:rPr lang="en-US" baseline="0" dirty="0">
                <a:latin typeface="Calibri"/>
                <a:ea typeface="Calibri"/>
                <a:cs typeface="Calibri"/>
              </a:rPr>
              <a:t> </a:t>
            </a:r>
            <a:r>
              <a:rPr lang="en-US" dirty="0">
                <a:latin typeface="Calibri"/>
                <a:ea typeface="Calibri"/>
                <a:cs typeface="Calibri"/>
              </a:rPr>
              <a:t>Leaders to discuss the following questions in pairs/small groups:</a:t>
            </a:r>
          </a:p>
          <a:p>
            <a:pPr marL="171450" indent="-171450">
              <a:buFont typeface="Calibri"/>
              <a:buChar char="-"/>
            </a:pPr>
            <a:r>
              <a:rPr lang="en-GB" dirty="0">
                <a:latin typeface="Nunito Sans"/>
              </a:rPr>
              <a:t>What things might you be asked to do as a Young Leader?</a:t>
            </a:r>
            <a:endParaRPr lang="en-US" dirty="0">
              <a:latin typeface="Nunito Sans"/>
            </a:endParaRPr>
          </a:p>
          <a:p>
            <a:pPr marL="171450" indent="-171450">
              <a:buFont typeface="Calibri"/>
              <a:buChar char="-"/>
            </a:pPr>
            <a:r>
              <a:rPr lang="en-GB" dirty="0">
                <a:latin typeface="Nunito Sans"/>
              </a:rPr>
              <a:t>What are you looking forward to doing as a Young Leader?</a:t>
            </a:r>
          </a:p>
          <a:p>
            <a:pPr marL="171450" indent="-171450">
              <a:buFont typeface="Calibri"/>
              <a:buChar char="-"/>
            </a:pPr>
            <a:r>
              <a:rPr lang="en-GB" dirty="0">
                <a:latin typeface="Nunito Sans"/>
              </a:rPr>
              <a:t>How will the Young Leader role change your dynamic with young  people and adult volunteers in the section?</a:t>
            </a:r>
            <a:endParaRPr lang="en-US" dirty="0">
              <a:latin typeface="Nunito Sans"/>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887477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Task: 5 mins</a:t>
            </a:r>
          </a:p>
          <a:p>
            <a:r>
              <a:rPr lang="en-US" dirty="0">
                <a:latin typeface="Calibri"/>
                <a:ea typeface="Calibri"/>
                <a:cs typeface="Calibri"/>
              </a:rPr>
              <a:t>As a group create a list of all the skills/talents you think will help you as a Young Leader!</a:t>
            </a:r>
          </a:p>
          <a:p>
            <a:endParaRPr lang="en-US" dirty="0">
              <a:latin typeface="Calibri"/>
              <a:ea typeface="Calibri"/>
              <a:cs typeface="Calibri"/>
            </a:endParaRPr>
          </a:p>
          <a:p>
            <a:r>
              <a:rPr lang="en-US" dirty="0">
                <a:latin typeface="Calibri"/>
                <a:ea typeface="Calibri"/>
                <a:cs typeface="Calibri"/>
              </a:rPr>
              <a:t>Hints:</a:t>
            </a:r>
          </a:p>
          <a:p>
            <a:pPr marL="171450" indent="-171450">
              <a:buFont typeface="Calibri"/>
              <a:buChar char="-"/>
            </a:pPr>
            <a:r>
              <a:rPr lang="en-US" dirty="0">
                <a:latin typeface="Calibri"/>
                <a:ea typeface="Calibri"/>
                <a:cs typeface="Calibri"/>
              </a:rPr>
              <a:t>What do you enjoy doing?</a:t>
            </a:r>
          </a:p>
          <a:p>
            <a:pPr marL="171450" indent="-171450">
              <a:buFont typeface="Calibri"/>
              <a:buChar char="-"/>
            </a:pPr>
            <a:r>
              <a:rPr lang="en-US" dirty="0">
                <a:latin typeface="Calibri"/>
                <a:ea typeface="Calibri"/>
                <a:cs typeface="Calibri"/>
              </a:rPr>
              <a:t>What could you teach others?</a:t>
            </a:r>
          </a:p>
          <a:p>
            <a:pPr marL="171450" indent="-171450">
              <a:buFont typeface="Calibri"/>
              <a:buChar char="-"/>
            </a:pPr>
            <a:r>
              <a:rPr lang="en-US" dirty="0">
                <a:latin typeface="Calibri"/>
                <a:ea typeface="Calibri"/>
                <a:cs typeface="Calibri"/>
              </a:rPr>
              <a:t>What did you learn in Scouts that you could pass on?</a:t>
            </a:r>
          </a:p>
          <a:p>
            <a:pPr marL="171450" indent="-171450">
              <a:buFont typeface="Calibri"/>
              <a:buChar char="-"/>
            </a:pPr>
            <a:r>
              <a:rPr lang="en-US" dirty="0">
                <a:latin typeface="Calibri"/>
                <a:ea typeface="Calibri"/>
                <a:cs typeface="Calibri"/>
              </a:rPr>
              <a:t>Do we want everyone to have the same skills and talents? If not, why not?</a:t>
            </a: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3514698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Think about who forms your support network? (5-10 </a:t>
            </a:r>
            <a:r>
              <a:rPr lang="en-US" dirty="0" err="1">
                <a:latin typeface="Calibri"/>
                <a:ea typeface="Calibri"/>
                <a:cs typeface="Calibri"/>
              </a:rPr>
              <a:t>mins</a:t>
            </a:r>
            <a:r>
              <a:rPr lang="en-US" dirty="0">
                <a:latin typeface="Calibri"/>
                <a:ea typeface="Calibri"/>
                <a:cs typeface="Calibri"/>
              </a:rPr>
              <a:t>)</a:t>
            </a:r>
          </a:p>
          <a:p>
            <a:endParaRPr lang="en-US" dirty="0">
              <a:latin typeface="Calibri"/>
              <a:ea typeface="Calibri"/>
              <a:cs typeface="Calibri"/>
            </a:endParaRPr>
          </a:p>
          <a:p>
            <a:r>
              <a:rPr lang="en-US" dirty="0">
                <a:latin typeface="Calibri"/>
                <a:ea typeface="Calibri"/>
                <a:cs typeface="Calibri"/>
              </a:rPr>
              <a:t>When you are a young leader there might be times where you have questions and you need to know who you can turn to: Who you </a:t>
            </a:r>
            <a:r>
              <a:rPr lang="en-US" dirty="0" err="1">
                <a:latin typeface="Calibri"/>
                <a:ea typeface="Calibri"/>
                <a:cs typeface="Calibri"/>
              </a:rPr>
              <a:t>gonna</a:t>
            </a:r>
            <a:r>
              <a:rPr lang="en-US" dirty="0">
                <a:latin typeface="Calibri"/>
                <a:ea typeface="Calibri"/>
                <a:cs typeface="Calibri"/>
              </a:rPr>
              <a:t> call?</a:t>
            </a:r>
          </a:p>
          <a:p>
            <a:endParaRPr lang="en-US" dirty="0">
              <a:latin typeface="Calibri"/>
              <a:ea typeface="Calibri"/>
              <a:cs typeface="Calibri"/>
            </a:endParaRPr>
          </a:p>
          <a:p>
            <a:r>
              <a:rPr lang="en-US" dirty="0">
                <a:latin typeface="Calibri"/>
                <a:ea typeface="Calibri"/>
                <a:cs typeface="Calibri"/>
              </a:rPr>
              <a:t>Activity: Using a ball of string/wool. Throw the ball of string to someone else in the room/circle and say one person you might be able to turn to for support. They then throw to someone else etc. This will create a web for people with lots of examples.</a:t>
            </a:r>
          </a:p>
          <a:p>
            <a:endParaRPr lang="en-US" dirty="0">
              <a:latin typeface="Calibri"/>
              <a:ea typeface="Calibri"/>
              <a:cs typeface="Calibri"/>
            </a:endParaRPr>
          </a:p>
          <a:p>
            <a:r>
              <a:rPr lang="en-US" dirty="0">
                <a:latin typeface="Calibri"/>
                <a:ea typeface="Calibri"/>
                <a:cs typeface="Calibri"/>
              </a:rPr>
              <a:t>Potential examples: Section leaders, Group Scout Leader, Other young leaders, Young people, Training manager, Explorer Scout leader, teachers, friends, family etc.</a:t>
            </a: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1858930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 xmlns:a16="http://schemas.microsoft.com/office/drawing/2014/main"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2" name="Freeform 2">
              <a:extLst>
                <a:ext uri="{FF2B5EF4-FFF2-40B4-BE49-F238E27FC236}">
                  <a16:creationId xmlns="" xmlns:a16="http://schemas.microsoft.com/office/drawing/2014/main"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3" name="Freeform 3">
              <a:extLst>
                <a:ext uri="{FF2B5EF4-FFF2-40B4-BE49-F238E27FC236}">
                  <a16:creationId xmlns="" xmlns:a16="http://schemas.microsoft.com/office/drawing/2014/main"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a:extLst>
                <a:ext uri="{FF2B5EF4-FFF2-40B4-BE49-F238E27FC236}">
                  <a16:creationId xmlns="" xmlns:a16="http://schemas.microsoft.com/office/drawing/2014/main"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a:extLst>
                <a:ext uri="{FF2B5EF4-FFF2-40B4-BE49-F238E27FC236}">
                  <a16:creationId xmlns="" xmlns:a16="http://schemas.microsoft.com/office/drawing/2014/main"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a:extLst>
                <a:ext uri="{FF2B5EF4-FFF2-40B4-BE49-F238E27FC236}">
                  <a16:creationId xmlns="" xmlns:a16="http://schemas.microsoft.com/office/drawing/2014/main"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a:extLst>
                <a:ext uri="{FF2B5EF4-FFF2-40B4-BE49-F238E27FC236}">
                  <a16:creationId xmlns="" xmlns:a16="http://schemas.microsoft.com/office/drawing/2014/main"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a:extLst>
                <a:ext uri="{FF2B5EF4-FFF2-40B4-BE49-F238E27FC236}">
                  <a16:creationId xmlns="" xmlns:a16="http://schemas.microsoft.com/office/drawing/2014/main"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a:extLst>
                <a:ext uri="{FF2B5EF4-FFF2-40B4-BE49-F238E27FC236}">
                  <a16:creationId xmlns="" xmlns:a16="http://schemas.microsoft.com/office/drawing/2014/main"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a:extLst>
                <a:ext uri="{FF2B5EF4-FFF2-40B4-BE49-F238E27FC236}">
                  <a16:creationId xmlns="" xmlns:a16="http://schemas.microsoft.com/office/drawing/2014/main"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a:extLst>
                <a:ext uri="{FF2B5EF4-FFF2-40B4-BE49-F238E27FC236}">
                  <a16:creationId xmlns="" xmlns:a16="http://schemas.microsoft.com/office/drawing/2014/main"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4" name="Picture 3">
            <a:extLst>
              <a:ext uri="{FF2B5EF4-FFF2-40B4-BE49-F238E27FC236}">
                <a16:creationId xmlns="" xmlns:a16="http://schemas.microsoft.com/office/drawing/2014/main"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 xmlns:a16="http://schemas.microsoft.com/office/drawing/2014/main"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 xmlns:a16="http://schemas.microsoft.com/office/drawing/2014/main"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 xmlns:a16="http://schemas.microsoft.com/office/drawing/2014/main"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 xmlns:a16="http://schemas.microsoft.com/office/drawing/2014/main"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 xmlns:a16="http://schemas.microsoft.com/office/drawing/2014/main"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 xmlns:a16="http://schemas.microsoft.com/office/drawing/2014/main"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outs.org.uk/po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2C3257C-0EBE-AC4B-B16D-066518DF590A}"/>
              </a:ext>
            </a:extLst>
          </p:cNvPr>
          <p:cNvSpPr txBox="1">
            <a:spLocks/>
          </p:cNvSpPr>
          <p:nvPr/>
        </p:nvSpPr>
        <p:spPr>
          <a:xfrm>
            <a:off x="3077045" y="1413021"/>
            <a:ext cx="6403062" cy="2658701"/>
          </a:xfrm>
          <a:prstGeom prst="rect">
            <a:avLst/>
          </a:prstGeom>
        </p:spPr>
        <p:txBody>
          <a:bodyPr>
            <a:normAutofit lnSpcReduction="10000"/>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US" sz="8800" b="1" kern="0" dirty="0">
                <a:solidFill>
                  <a:srgbClr val="003A82"/>
                </a:solidFill>
                <a:latin typeface="Nunito Sans Black" pitchFamily="2" charset="77"/>
              </a:rPr>
              <a:t>Do more. </a:t>
            </a:r>
          </a:p>
          <a:p>
            <a:pPr marL="10800" indent="0" defTabSz="914400">
              <a:buNone/>
            </a:pPr>
            <a:r>
              <a:rPr lang="en-US" sz="8800" b="1" kern="0" dirty="0">
                <a:solidFill>
                  <a:srgbClr val="003A82"/>
                </a:solidFill>
                <a:latin typeface="Nunito Sans Black" pitchFamily="2" charset="77"/>
              </a:rPr>
              <a:t>Be more.</a:t>
            </a:r>
          </a:p>
        </p:txBody>
      </p:sp>
      <p:sp>
        <p:nvSpPr>
          <p:cNvPr id="3" name="Text Placeholder 1">
            <a:extLst>
              <a:ext uri="{FF2B5EF4-FFF2-40B4-BE49-F238E27FC236}">
                <a16:creationId xmlns="" xmlns:a16="http://schemas.microsoft.com/office/drawing/2014/main" id="{8D94E3E6-6C3E-B843-97E2-0674E91CFC8E}"/>
              </a:ext>
            </a:extLst>
          </p:cNvPr>
          <p:cNvSpPr txBox="1">
            <a:spLocks/>
          </p:cNvSpPr>
          <p:nvPr/>
        </p:nvSpPr>
        <p:spPr>
          <a:xfrm>
            <a:off x="3308526"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4" name="Picture 3">
            <a:extLst>
              <a:ext uri="{FF2B5EF4-FFF2-40B4-BE49-F238E27FC236}">
                <a16:creationId xmlns="" xmlns:a16="http://schemas.microsoft.com/office/drawing/2014/main"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26" y="4523421"/>
            <a:ext cx="2343664" cy="252065"/>
          </a:xfrm>
          <a:prstGeom prst="rect">
            <a:avLst/>
          </a:prstGeom>
        </p:spPr>
      </p:pic>
      <p:sp>
        <p:nvSpPr>
          <p:cNvPr id="5" name="Text Placeholder 1">
            <a:extLst>
              <a:ext uri="{FF2B5EF4-FFF2-40B4-BE49-F238E27FC236}">
                <a16:creationId xmlns="" xmlns:a16="http://schemas.microsoft.com/office/drawing/2014/main"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 xmlns:a16="http://schemas.microsoft.com/office/drawing/2014/main"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2407700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06ABF8-4F62-DD45-B486-97062281CA1B}"/>
              </a:ext>
            </a:extLst>
          </p:cNvPr>
          <p:cNvSpPr>
            <a:spLocks noGrp="1"/>
          </p:cNvSpPr>
          <p:nvPr>
            <p:ph type="ctrTitle"/>
          </p:nvPr>
        </p:nvSpPr>
        <p:spPr/>
        <p:txBody>
          <a:bodyPr/>
          <a:lstStyle/>
          <a:p>
            <a:r>
              <a:rPr lang="en-US"/>
              <a:t>Module A - YLS</a:t>
            </a:r>
          </a:p>
        </p:txBody>
      </p:sp>
      <p:sp>
        <p:nvSpPr>
          <p:cNvPr id="8" name="TextBox 7">
            <a:extLst>
              <a:ext uri="{FF2B5EF4-FFF2-40B4-BE49-F238E27FC236}">
                <a16:creationId xmlns="" xmlns:a16="http://schemas.microsoft.com/office/drawing/2014/main" id="{4EF63406-8D28-551A-1698-2D7B1DD45C45}"/>
              </a:ext>
            </a:extLst>
          </p:cNvPr>
          <p:cNvSpPr txBox="1"/>
          <p:nvPr/>
        </p:nvSpPr>
        <p:spPr>
          <a:xfrm>
            <a:off x="573506" y="713874"/>
            <a:ext cx="431715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can you turn to for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391" y="0"/>
            <a:ext cx="5626609" cy="6858000"/>
          </a:xfrm>
          <a:prstGeom prst="rect">
            <a:avLst/>
          </a:prstGeom>
        </p:spPr>
      </p:pic>
    </p:spTree>
    <p:extLst>
      <p:ext uri="{BB962C8B-B14F-4D97-AF65-F5344CB8AC3E}">
        <p14:creationId xmlns:p14="http://schemas.microsoft.com/office/powerpoint/2010/main" val="2909054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1402410"/>
            <a:ext cx="9448645" cy="1354217"/>
          </a:xfrm>
        </p:spPr>
        <p:txBody>
          <a:bodyPr/>
          <a:lstStyle/>
          <a:p>
            <a:r>
              <a:rPr lang="en-GB"/>
              <a:t>Principals of Scouting and POR</a:t>
            </a:r>
          </a:p>
        </p:txBody>
      </p:sp>
    </p:spTree>
    <p:extLst>
      <p:ext uri="{BB962C8B-B14F-4D97-AF65-F5344CB8AC3E}">
        <p14:creationId xmlns:p14="http://schemas.microsoft.com/office/powerpoint/2010/main" val="513814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61AA5BB5-538F-354B-B1B8-E6B71AA2900B}"/>
              </a:ext>
            </a:extLst>
          </p:cNvPr>
          <p:cNvSpPr>
            <a:spLocks noGrp="1"/>
          </p:cNvSpPr>
          <p:nvPr>
            <p:ph type="pic" sz="quarter" idx="11"/>
          </p:nvPr>
        </p:nvSpPr>
        <p:spPr/>
        <p:txBody>
          <a:bodyPr/>
          <a:lstStyle/>
          <a:p>
            <a:endParaRPr lang="en-US"/>
          </a:p>
        </p:txBody>
      </p:sp>
      <p:sp>
        <p:nvSpPr>
          <p:cNvPr id="3" name="Text Placeholder 2">
            <a:extLst>
              <a:ext uri="{FF2B5EF4-FFF2-40B4-BE49-F238E27FC236}">
                <a16:creationId xmlns="" xmlns:a16="http://schemas.microsoft.com/office/drawing/2014/main" id="{A9DD38F5-EB54-A545-9838-5D7F056083CB}"/>
              </a:ext>
            </a:extLst>
          </p:cNvPr>
          <p:cNvSpPr>
            <a:spLocks noGrp="1"/>
          </p:cNvSpPr>
          <p:nvPr>
            <p:ph type="body" sz="quarter" idx="12"/>
          </p:nvPr>
        </p:nvSpPr>
        <p:spPr>
          <a:xfrm>
            <a:off x="710150" y="2349795"/>
            <a:ext cx="5132385" cy="3514888"/>
          </a:xfrm>
        </p:spPr>
        <p:txBody>
          <a:bodyPr/>
          <a:lstStyle/>
          <a:p>
            <a:pPr marL="0" lvl="0" defTabSz="914400">
              <a:lnSpc>
                <a:spcPct val="100000"/>
              </a:lnSpc>
              <a:spcBef>
                <a:spcPts val="0"/>
              </a:spcBef>
              <a:buClr>
                <a:srgbClr val="FFFFFF"/>
              </a:buClr>
              <a:buSzPts val="2500"/>
            </a:pPr>
            <a:r>
              <a:rPr lang="en-GB" sz="2000">
                <a:solidFill>
                  <a:schemeClr val="accent5">
                    <a:lumMod val="75000"/>
                  </a:schemeClr>
                </a:solidFill>
                <a:latin typeface="Nunito Sans"/>
                <a:ea typeface="Nunito Sans"/>
                <a:cs typeface="Nunito Sans"/>
                <a:sym typeface="Nunito Sans"/>
              </a:rPr>
              <a:t>"Scouting exists to actively engage and support young people in their personal development, empowering them to make a positive contribution to society”</a:t>
            </a:r>
            <a:endParaRPr lang="en-GB" sz="1400">
              <a:solidFill>
                <a:schemeClr val="accent5">
                  <a:lumMod val="75000"/>
                </a:schemeClr>
              </a:solidFill>
              <a:latin typeface="Arial"/>
              <a:cs typeface="Arial"/>
              <a:sym typeface="Arial"/>
            </a:endParaRPr>
          </a:p>
          <a:p>
            <a:endParaRPr lang="en-US">
              <a:solidFill>
                <a:schemeClr val="accent5">
                  <a:lumMod val="75000"/>
                </a:schemeClr>
              </a:solidFill>
            </a:endParaRPr>
          </a:p>
        </p:txBody>
      </p:sp>
      <p:sp>
        <p:nvSpPr>
          <p:cNvPr id="4" name="Title 3">
            <a:extLst>
              <a:ext uri="{FF2B5EF4-FFF2-40B4-BE49-F238E27FC236}">
                <a16:creationId xmlns="" xmlns:a16="http://schemas.microsoft.com/office/drawing/2014/main" id="{D6F19131-A110-3B40-9BFB-EBB102D5F57F}"/>
              </a:ext>
            </a:extLst>
          </p:cNvPr>
          <p:cNvSpPr>
            <a:spLocks noGrp="1"/>
          </p:cNvSpPr>
          <p:nvPr>
            <p:ph type="ctrTitle"/>
          </p:nvPr>
        </p:nvSpPr>
        <p:spPr>
          <a:xfrm>
            <a:off x="603824" y="1498640"/>
            <a:ext cx="5132385" cy="369332"/>
          </a:xfrm>
        </p:spPr>
        <p:txBody>
          <a:bodyPr/>
          <a:lstStyle/>
          <a:p>
            <a:r>
              <a:rPr lang="en-US"/>
              <a:t>Our Fundamentals – Our Purpose</a:t>
            </a:r>
          </a:p>
        </p:txBody>
      </p:sp>
    </p:spTree>
    <p:extLst>
      <p:ext uri="{BB962C8B-B14F-4D97-AF65-F5344CB8AC3E}">
        <p14:creationId xmlns:p14="http://schemas.microsoft.com/office/powerpoint/2010/main" val="3674119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101425"/>
            <a:ext cx="5750325" cy="415498"/>
          </a:xfrm>
        </p:spPr>
        <p:txBody>
          <a:bodyPr/>
          <a:lstStyle/>
          <a:p>
            <a:r>
              <a:rPr lang="en-GB"/>
              <a:t>Our Fundamentals – Our Method</a:t>
            </a:r>
            <a:br>
              <a:rPr lang="en-GB"/>
            </a:br>
            <a:endParaRPr lang="en-GB"/>
          </a:p>
        </p:txBody>
      </p:sp>
      <p:sp>
        <p:nvSpPr>
          <p:cNvPr id="3" name="Text Placeholder 2"/>
          <p:cNvSpPr>
            <a:spLocks noGrp="1"/>
          </p:cNvSpPr>
          <p:nvPr>
            <p:ph type="body" sz="quarter" idx="10"/>
          </p:nvPr>
        </p:nvSpPr>
        <p:spPr>
          <a:xfrm>
            <a:off x="571844" y="544745"/>
            <a:ext cx="11093038" cy="692944"/>
          </a:xfrm>
        </p:spPr>
        <p:txBody>
          <a:bodyPr vert="horz" lIns="0" tIns="0" rIns="0" bIns="0" rtlCol="0" anchor="t">
            <a:noAutofit/>
          </a:bodyPr>
          <a:lstStyle/>
          <a:p>
            <a:pPr marL="0">
              <a:lnSpc>
                <a:spcPct val="100000"/>
              </a:lnSpc>
              <a:spcBef>
                <a:spcPts val="0"/>
              </a:spcBef>
              <a:buSzPts val="2500"/>
            </a:pPr>
            <a:r>
              <a:rPr lang="en-GB" sz="2400" dirty="0">
                <a:solidFill>
                  <a:schemeClr val="accent5">
                    <a:lumMod val="75000"/>
                  </a:schemeClr>
                </a:solidFill>
                <a:latin typeface="Nunito Sans SemiBold"/>
                <a:ea typeface="Nunito Sans SemiBold"/>
                <a:cs typeface="Nunito Sans SemiBold"/>
                <a:sym typeface="Nunito Sans SemiBold"/>
              </a:rPr>
              <a:t>Good quality Scouting takes place when young people and adults…</a:t>
            </a:r>
            <a:endParaRPr lang="en-GB" sz="2400" dirty="0">
              <a:solidFill>
                <a:schemeClr val="accent5">
                  <a:lumMod val="75000"/>
                </a:schemeClr>
              </a:solidFill>
              <a:latin typeface="Nunito Sans SemiBold" pitchFamily="2" charset="0"/>
            </a:endParaRPr>
          </a:p>
          <a:p>
            <a:pPr marL="10795" lvl="0"/>
            <a:endParaRPr lang="en-GB" dirty="0"/>
          </a:p>
        </p:txBody>
      </p:sp>
      <p:sp>
        <p:nvSpPr>
          <p:cNvPr id="4" name="Explosion: 8 Points 3">
            <a:extLst>
              <a:ext uri="{FF2B5EF4-FFF2-40B4-BE49-F238E27FC236}">
                <a16:creationId xmlns="" xmlns:a16="http://schemas.microsoft.com/office/drawing/2014/main" id="{AD89E508-2284-25E9-17A3-4FA78E20E45F}"/>
              </a:ext>
            </a:extLst>
          </p:cNvPr>
          <p:cNvSpPr/>
          <p:nvPr/>
        </p:nvSpPr>
        <p:spPr>
          <a:xfrm>
            <a:off x="568036" y="1233054"/>
            <a:ext cx="2937163" cy="2632363"/>
          </a:xfrm>
          <a:prstGeom prst="irregularSeal1">
            <a:avLst/>
          </a:prstGeom>
          <a:solidFill>
            <a:srgbClr val="7414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Have fun!</a:t>
            </a:r>
            <a:endParaRPr lang="en-US">
              <a:solidFill>
                <a:schemeClr val="bg1"/>
              </a:solidFill>
            </a:endParaRPr>
          </a:p>
        </p:txBody>
      </p:sp>
      <p:sp>
        <p:nvSpPr>
          <p:cNvPr id="5" name="Explosion: 8 Points 4">
            <a:extLst>
              <a:ext uri="{FF2B5EF4-FFF2-40B4-BE49-F238E27FC236}">
                <a16:creationId xmlns="" xmlns:a16="http://schemas.microsoft.com/office/drawing/2014/main" id="{99629E81-20E0-1555-8963-DE62E8C26F9D}"/>
              </a:ext>
            </a:extLst>
          </p:cNvPr>
          <p:cNvSpPr/>
          <p:nvPr/>
        </p:nvSpPr>
        <p:spPr>
          <a:xfrm>
            <a:off x="3491344" y="3435927"/>
            <a:ext cx="3768435" cy="2632363"/>
          </a:xfrm>
          <a:prstGeom prst="irregularSeal1">
            <a:avLst/>
          </a:prstGeom>
          <a:solidFill>
            <a:srgbClr val="7414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bg1"/>
                </a:solidFill>
              </a:rPr>
              <a:t>Try new things!</a:t>
            </a:r>
          </a:p>
        </p:txBody>
      </p:sp>
      <p:sp>
        <p:nvSpPr>
          <p:cNvPr id="6" name="Explosion: 8 Points 5">
            <a:extLst>
              <a:ext uri="{FF2B5EF4-FFF2-40B4-BE49-F238E27FC236}">
                <a16:creationId xmlns="" xmlns:a16="http://schemas.microsoft.com/office/drawing/2014/main" id="{128DF5B9-345E-2CF4-64A3-32EF6E967DE9}"/>
              </a:ext>
            </a:extLst>
          </p:cNvPr>
          <p:cNvSpPr/>
          <p:nvPr/>
        </p:nvSpPr>
        <p:spPr>
          <a:xfrm>
            <a:off x="8271162" y="1233053"/>
            <a:ext cx="3768435" cy="2632363"/>
          </a:xfrm>
          <a:prstGeom prst="irregularSeal1">
            <a:avLst/>
          </a:prstGeom>
          <a:solidFill>
            <a:srgbClr val="7414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bg1"/>
                </a:solidFill>
              </a:rPr>
              <a:t>Learn from each other!</a:t>
            </a:r>
            <a:endParaRPr lang="en-US">
              <a:solidFill>
                <a:schemeClr val="bg1"/>
              </a:solidFill>
            </a:endParaRPr>
          </a:p>
        </p:txBody>
      </p:sp>
      <p:sp>
        <p:nvSpPr>
          <p:cNvPr id="7" name="Explosion: 8 Points 6">
            <a:extLst>
              <a:ext uri="{FF2B5EF4-FFF2-40B4-BE49-F238E27FC236}">
                <a16:creationId xmlns="" xmlns:a16="http://schemas.microsoft.com/office/drawing/2014/main" id="{401A43DF-7356-BBD8-44E0-8624A7F29306}"/>
              </a:ext>
            </a:extLst>
          </p:cNvPr>
          <p:cNvSpPr/>
          <p:nvPr/>
        </p:nvSpPr>
        <p:spPr>
          <a:xfrm>
            <a:off x="4045525" y="942107"/>
            <a:ext cx="3906980" cy="2632363"/>
          </a:xfrm>
          <a:prstGeom prst="irregularSeal1">
            <a:avLst/>
          </a:prstGeom>
          <a:solidFill>
            <a:srgbClr val="7414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bg1"/>
                </a:solidFill>
              </a:rPr>
              <a:t>Live by the Scout values!</a:t>
            </a:r>
            <a:endParaRPr lang="en-US"/>
          </a:p>
        </p:txBody>
      </p:sp>
      <p:sp>
        <p:nvSpPr>
          <p:cNvPr id="8" name="Explosion: 8 Points 7">
            <a:extLst>
              <a:ext uri="{FF2B5EF4-FFF2-40B4-BE49-F238E27FC236}">
                <a16:creationId xmlns="" xmlns:a16="http://schemas.microsoft.com/office/drawing/2014/main" id="{74104FB5-A69C-0471-FEF1-CE2E68C75211}"/>
              </a:ext>
            </a:extLst>
          </p:cNvPr>
          <p:cNvSpPr/>
          <p:nvPr/>
        </p:nvSpPr>
        <p:spPr>
          <a:xfrm>
            <a:off x="7495308" y="3435926"/>
            <a:ext cx="2757054" cy="2493818"/>
          </a:xfrm>
          <a:prstGeom prst="irregularSeal1">
            <a:avLst/>
          </a:prstGeom>
          <a:solidFill>
            <a:srgbClr val="7414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bg1"/>
                </a:solidFill>
              </a:rPr>
              <a:t>Share skills!</a:t>
            </a:r>
            <a:endParaRPr lang="en-US">
              <a:solidFill>
                <a:schemeClr val="bg1"/>
              </a:solidFill>
            </a:endParaRPr>
          </a:p>
        </p:txBody>
      </p:sp>
    </p:spTree>
    <p:extLst>
      <p:ext uri="{BB962C8B-B14F-4D97-AF65-F5344CB8AC3E}">
        <p14:creationId xmlns:p14="http://schemas.microsoft.com/office/powerpoint/2010/main" val="376742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69781" y="604355"/>
            <a:ext cx="11293143" cy="5297681"/>
          </a:xfrm>
        </p:spPr>
        <p:txBody>
          <a:bodyPr vert="horz" lIns="0" tIns="0" rIns="0" bIns="0" rtlCol="0" anchor="t">
            <a:noAutofit/>
          </a:bodyPr>
          <a:lstStyle/>
          <a:p>
            <a:pPr marL="0">
              <a:lnSpc>
                <a:spcPct val="100000"/>
              </a:lnSpc>
              <a:spcBef>
                <a:spcPts val="0"/>
              </a:spcBef>
            </a:pPr>
            <a:r>
              <a:rPr lang="en-GB" dirty="0">
                <a:latin typeface="Nunito Sans SemiBold"/>
              </a:rPr>
              <a:t>Come up with 5 examples where you can live by the Scout values as a young leader:</a:t>
            </a:r>
          </a:p>
          <a:p>
            <a:pPr marL="0">
              <a:lnSpc>
                <a:spcPct val="100000"/>
              </a:lnSpc>
              <a:spcBef>
                <a:spcPts val="0"/>
              </a:spcBef>
            </a:pPr>
            <a:endParaRPr lang="en-GB" dirty="0">
              <a:latin typeface="Nunito Sans SemiBold"/>
            </a:endParaRPr>
          </a:p>
          <a:p>
            <a:pPr marL="0" defTabSz="914400">
              <a:buClr>
                <a:schemeClr val="lt1"/>
              </a:buClr>
              <a:buSzPts val="2500"/>
            </a:pPr>
            <a:r>
              <a:rPr lang="en-GB" kern="0" dirty="0">
                <a:solidFill>
                  <a:schemeClr val="accent5">
                    <a:lumMod val="75000"/>
                  </a:schemeClr>
                </a:solidFill>
                <a:latin typeface="Nunito Sans ExtraBold"/>
                <a:ea typeface="Nunito Sans ExtraBold"/>
                <a:cs typeface="Nunito Sans ExtraBold"/>
                <a:sym typeface="Nunito Sans ExtraBold"/>
              </a:rPr>
              <a:t>Integrity… </a:t>
            </a:r>
            <a:r>
              <a:rPr lang="en-GB" kern="0" dirty="0">
                <a:solidFill>
                  <a:schemeClr val="accent5">
                    <a:lumMod val="75000"/>
                  </a:schemeClr>
                </a:solidFill>
                <a:latin typeface="Nunito Sans"/>
              </a:rPr>
              <a:t>we act with integrity, we are honest, trustworthy and loyal</a:t>
            </a:r>
            <a:endParaRPr lang="en-US" dirty="0">
              <a:solidFill>
                <a:schemeClr val="accent5">
                  <a:lumMod val="75000"/>
                </a:schemeClr>
              </a:solidFill>
            </a:endParaRPr>
          </a:p>
          <a:p>
            <a:pPr marL="285750" indent="-285750" defTabSz="914400">
              <a:buClr>
                <a:schemeClr val="lt1"/>
              </a:buClr>
              <a:buSzPts val="2500"/>
            </a:pPr>
            <a:endParaRPr lang="en-GB" kern="0" dirty="0">
              <a:solidFill>
                <a:schemeClr val="accent5">
                  <a:lumMod val="75000"/>
                </a:schemeClr>
              </a:solidFill>
              <a:latin typeface="Nunito Sans ExtraBold"/>
            </a:endParaRPr>
          </a:p>
          <a:p>
            <a:pPr marL="0" defTabSz="914400">
              <a:buClr>
                <a:schemeClr val="lt1"/>
              </a:buClr>
              <a:buSzPts val="2500"/>
            </a:pPr>
            <a:r>
              <a:rPr lang="en-GB" kern="0" dirty="0">
                <a:solidFill>
                  <a:schemeClr val="accent5">
                    <a:lumMod val="75000"/>
                  </a:schemeClr>
                </a:solidFill>
                <a:latin typeface="Nunito Sans ExtraBold"/>
              </a:rPr>
              <a:t>Respect</a:t>
            </a:r>
            <a:r>
              <a:rPr lang="en-GB" kern="0" dirty="0">
                <a:solidFill>
                  <a:schemeClr val="accent5">
                    <a:lumMod val="75000"/>
                  </a:schemeClr>
                </a:solidFill>
                <a:latin typeface="Nunito Sans ExtraBold"/>
                <a:ea typeface="Nunito Sans ExtraBold"/>
                <a:cs typeface="Nunito Sans ExtraBold"/>
                <a:sym typeface="Nunito Sans ExtraBold"/>
              </a:rPr>
              <a:t>…</a:t>
            </a:r>
            <a:r>
              <a:rPr lang="en-GB" kern="0" dirty="0">
                <a:solidFill>
                  <a:schemeClr val="accent5">
                    <a:lumMod val="75000"/>
                  </a:schemeClr>
                </a:solidFill>
                <a:latin typeface="Nunito Sans"/>
              </a:rPr>
              <a:t> we have self-respect and respect for others</a:t>
            </a:r>
            <a:endParaRPr lang="en-US" dirty="0">
              <a:solidFill>
                <a:schemeClr val="accent5">
                  <a:lumMod val="75000"/>
                </a:schemeClr>
              </a:solidFill>
            </a:endParaRPr>
          </a:p>
          <a:p>
            <a:pPr marL="0" defTabSz="914400">
              <a:spcBef>
                <a:spcPts val="2000"/>
              </a:spcBef>
              <a:buClr>
                <a:schemeClr val="lt1"/>
              </a:buClr>
              <a:buSzPts val="2500"/>
            </a:pPr>
            <a:r>
              <a:rPr lang="en-GB" kern="0" dirty="0">
                <a:solidFill>
                  <a:schemeClr val="accent5">
                    <a:lumMod val="75000"/>
                  </a:schemeClr>
                </a:solidFill>
                <a:latin typeface="Nunito Sans ExtraBold"/>
                <a:ea typeface="Nunito Sans ExtraBold"/>
                <a:cs typeface="Nunito Sans ExtraBold"/>
                <a:sym typeface="Nunito Sans ExtraBold"/>
              </a:rPr>
              <a:t>Care…</a:t>
            </a:r>
            <a:r>
              <a:rPr lang="en-GB" kern="0" dirty="0">
                <a:solidFill>
                  <a:schemeClr val="accent5">
                    <a:lumMod val="75000"/>
                  </a:schemeClr>
                </a:solidFill>
              </a:rPr>
              <a:t> we support others and take care of the world in which we live</a:t>
            </a:r>
          </a:p>
          <a:p>
            <a:pPr marL="0" defTabSz="914400">
              <a:spcBef>
                <a:spcPts val="2000"/>
              </a:spcBef>
              <a:buClr>
                <a:schemeClr val="lt1"/>
              </a:buClr>
              <a:buSzPts val="2500"/>
            </a:pPr>
            <a:r>
              <a:rPr lang="en-GB" kern="0" dirty="0">
                <a:solidFill>
                  <a:schemeClr val="accent5">
                    <a:lumMod val="75000"/>
                  </a:schemeClr>
                </a:solidFill>
                <a:latin typeface="Nunito Sans ExtraBold"/>
                <a:ea typeface="Nunito Sans ExtraBold"/>
                <a:cs typeface="Nunito Sans ExtraBold"/>
                <a:sym typeface="Nunito Sans ExtraBold"/>
              </a:rPr>
              <a:t>Belief…</a:t>
            </a:r>
            <a:r>
              <a:rPr lang="en-GB" kern="0" dirty="0">
                <a:solidFill>
                  <a:schemeClr val="accent5">
                    <a:lumMod val="75000"/>
                  </a:schemeClr>
                </a:solidFill>
              </a:rPr>
              <a:t> we explore our faiths, beliefs and attitudes</a:t>
            </a:r>
          </a:p>
          <a:p>
            <a:pPr marL="0" defTabSz="914400">
              <a:spcBef>
                <a:spcPts val="2000"/>
              </a:spcBef>
              <a:buClr>
                <a:schemeClr val="lt1"/>
              </a:buClr>
              <a:buSzPts val="2500"/>
            </a:pPr>
            <a:r>
              <a:rPr lang="en-GB" kern="0" dirty="0">
                <a:solidFill>
                  <a:schemeClr val="accent5">
                    <a:lumMod val="75000"/>
                  </a:schemeClr>
                </a:solidFill>
                <a:latin typeface="Nunito Sans ExtraBold"/>
                <a:ea typeface="Nunito Sans ExtraBold"/>
                <a:cs typeface="Nunito Sans ExtraBold"/>
                <a:sym typeface="Nunito Sans ExtraBold"/>
              </a:rPr>
              <a:t>Co-operation…</a:t>
            </a:r>
            <a:r>
              <a:rPr lang="en-GB" kern="0" dirty="0">
                <a:solidFill>
                  <a:schemeClr val="accent5">
                    <a:lumMod val="75000"/>
                  </a:schemeClr>
                </a:solidFill>
              </a:rPr>
              <a:t> we make a positive difference, co-operate with others and make friends</a:t>
            </a:r>
          </a:p>
          <a:p>
            <a:pPr marL="0">
              <a:lnSpc>
                <a:spcPct val="100000"/>
              </a:lnSpc>
              <a:spcBef>
                <a:spcPts val="0"/>
              </a:spcBef>
            </a:pPr>
            <a:endParaRPr lang="en-GB" dirty="0">
              <a:latin typeface="Nunito Sans SemiBold"/>
            </a:endParaRPr>
          </a:p>
          <a:p>
            <a:pPr marL="0">
              <a:lnSpc>
                <a:spcPct val="100000"/>
              </a:lnSpc>
              <a:spcBef>
                <a:spcPts val="0"/>
              </a:spcBef>
            </a:pPr>
            <a:endParaRPr lang="en-GB" dirty="0">
              <a:latin typeface="Nunito Sans SemiBold"/>
            </a:endParaRPr>
          </a:p>
          <a:p>
            <a:pPr marL="0">
              <a:lnSpc>
                <a:spcPct val="100000"/>
              </a:lnSpc>
              <a:spcBef>
                <a:spcPts val="0"/>
              </a:spcBef>
            </a:pPr>
            <a:endParaRPr lang="en-GB" dirty="0">
              <a:latin typeface="Nunito Sans SemiBold"/>
            </a:endParaRPr>
          </a:p>
          <a:p>
            <a:pPr marL="0">
              <a:lnSpc>
                <a:spcPct val="100000"/>
              </a:lnSpc>
              <a:spcBef>
                <a:spcPts val="0"/>
              </a:spcBef>
            </a:pPr>
            <a:endParaRPr lang="en-GB" dirty="0">
              <a:latin typeface="Nunito Sans SemiBold"/>
            </a:endParaRPr>
          </a:p>
          <a:p>
            <a:pPr marL="0">
              <a:lnSpc>
                <a:spcPct val="100000"/>
              </a:lnSpc>
              <a:spcBef>
                <a:spcPts val="0"/>
              </a:spcBef>
            </a:pPr>
            <a:endParaRPr lang="en-GB" dirty="0">
              <a:latin typeface="Nunito Sans SemiBold"/>
            </a:endParaRPr>
          </a:p>
          <a:p>
            <a:pPr marL="10795"/>
            <a:endParaRPr lang="en-GB" dirty="0"/>
          </a:p>
        </p:txBody>
      </p:sp>
    </p:spTree>
    <p:extLst>
      <p:ext uri="{BB962C8B-B14F-4D97-AF65-F5344CB8AC3E}">
        <p14:creationId xmlns:p14="http://schemas.microsoft.com/office/powerpoint/2010/main" val="235687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1402410"/>
            <a:ext cx="7343399" cy="1354217"/>
          </a:xfrm>
        </p:spPr>
        <p:txBody>
          <a:bodyPr/>
          <a:lstStyle/>
          <a:p>
            <a:r>
              <a:rPr lang="en-GB"/>
              <a:t>Your safety, our safety</a:t>
            </a:r>
          </a:p>
        </p:txBody>
      </p:sp>
    </p:spTree>
    <p:extLst>
      <p:ext uri="{BB962C8B-B14F-4D97-AF65-F5344CB8AC3E}">
        <p14:creationId xmlns:p14="http://schemas.microsoft.com/office/powerpoint/2010/main" val="1392959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The Rules</a:t>
            </a:r>
          </a:p>
        </p:txBody>
      </p:sp>
      <p:sp>
        <p:nvSpPr>
          <p:cNvPr id="3" name="Text Placeholder 2"/>
          <p:cNvSpPr>
            <a:spLocks noGrp="1"/>
          </p:cNvSpPr>
          <p:nvPr>
            <p:ph type="body" sz="quarter" idx="10"/>
          </p:nvPr>
        </p:nvSpPr>
        <p:spPr>
          <a:xfrm>
            <a:off x="571846" y="1033846"/>
            <a:ext cx="5434342" cy="4502943"/>
          </a:xfrm>
        </p:spPr>
        <p:txBody>
          <a:bodyPr vert="horz" lIns="0" tIns="0" rIns="0" bIns="0" rtlCol="0" anchor="t">
            <a:noAutofit/>
          </a:bodyPr>
          <a:lstStyle/>
          <a:p>
            <a:pPr marL="0" lvl="0">
              <a:lnSpc>
                <a:spcPct val="100000"/>
              </a:lnSpc>
              <a:spcBef>
                <a:spcPts val="0"/>
              </a:spcBef>
              <a:buSzPts val="2500"/>
            </a:pPr>
            <a:r>
              <a:rPr lang="en-GB" dirty="0">
                <a:latin typeface="Nunito Sans SemiBold"/>
                <a:ea typeface="Nunito Sans SemiBold"/>
                <a:cs typeface="Nunito Sans SemiBold"/>
                <a:sym typeface="Nunito Sans SemiBold"/>
              </a:rPr>
              <a:t>Policy, Organisation and Rules (POR)…</a:t>
            </a:r>
            <a:endParaRPr lang="en-GB" dirty="0"/>
          </a:p>
          <a:p>
            <a:pPr marL="287655" lvl="0" indent="-287655">
              <a:lnSpc>
                <a:spcPct val="100000"/>
              </a:lnSpc>
              <a:spcBef>
                <a:spcPts val="2000"/>
              </a:spcBef>
              <a:buSzPts val="2500"/>
              <a:buFont typeface="Arial"/>
              <a:buChar char="•"/>
            </a:pPr>
            <a:r>
              <a:rPr lang="en-GB" dirty="0">
                <a:latin typeface="Nunito Sans"/>
              </a:rPr>
              <a:t>Provides support and guidance to help us all run Scouting</a:t>
            </a:r>
          </a:p>
          <a:p>
            <a:pPr marL="287655" lvl="0" indent="-287655">
              <a:lnSpc>
                <a:spcPct val="100000"/>
              </a:lnSpc>
              <a:spcBef>
                <a:spcPts val="2000"/>
              </a:spcBef>
              <a:buSzPts val="2500"/>
              <a:buFont typeface="Arial"/>
              <a:buChar char="•"/>
            </a:pPr>
            <a:r>
              <a:rPr lang="en-GB" dirty="0">
                <a:latin typeface="Nunito Sans"/>
              </a:rPr>
              <a:t>Applies to every single person in Scouting</a:t>
            </a:r>
          </a:p>
          <a:p>
            <a:pPr marL="287655" lvl="0" indent="-287655">
              <a:lnSpc>
                <a:spcPct val="100000"/>
              </a:lnSpc>
              <a:spcBef>
                <a:spcPts val="2000"/>
              </a:spcBef>
              <a:buSzPts val="2500"/>
              <a:buFont typeface="Arial"/>
              <a:buChar char="•"/>
            </a:pPr>
            <a:r>
              <a:rPr lang="en-GB" dirty="0">
                <a:latin typeface="Nunito Sans"/>
              </a:rPr>
              <a:t>Includes rules on specific activities</a:t>
            </a:r>
          </a:p>
          <a:p>
            <a:pPr marL="287655" indent="-287655">
              <a:lnSpc>
                <a:spcPct val="100000"/>
              </a:lnSpc>
              <a:spcBef>
                <a:spcPts val="2000"/>
              </a:spcBef>
              <a:buSzPts val="2500"/>
              <a:buFont typeface="Arial"/>
              <a:buChar char="•"/>
            </a:pPr>
            <a:r>
              <a:rPr lang="en-GB">
                <a:latin typeface="Nunito Sans"/>
              </a:rPr>
              <a:t>You can find it at </a:t>
            </a:r>
            <a:r>
              <a:rPr lang="en-GB">
                <a:latin typeface="Nunito Sans"/>
                <a:hlinkClick r:id="rId2"/>
              </a:rPr>
              <a:t>scouts.org.uk/</a:t>
            </a:r>
            <a:r>
              <a:rPr lang="en-GB" dirty="0">
                <a:latin typeface="Nunito Sans"/>
                <a:hlinkClick r:id="rId2"/>
              </a:rPr>
              <a:t>por</a:t>
            </a:r>
            <a:r>
              <a:rPr lang="en-GB">
                <a:latin typeface="Nunito Sans"/>
              </a:rPr>
              <a:t> </a:t>
            </a:r>
            <a:endParaRPr lang="en-GB"/>
          </a:p>
          <a:p>
            <a:pPr marL="10795"/>
            <a:endParaRPr lang="en-GB"/>
          </a:p>
        </p:txBody>
      </p:sp>
      <p:pic>
        <p:nvPicPr>
          <p:cNvPr id="5" name="Picture 4"/>
          <p:cNvPicPr>
            <a:picLocks noChangeAspect="1"/>
          </p:cNvPicPr>
          <p:nvPr/>
        </p:nvPicPr>
        <p:blipFill>
          <a:blip r:embed="rId3"/>
          <a:stretch>
            <a:fillRect/>
          </a:stretch>
        </p:blipFill>
        <p:spPr>
          <a:xfrm>
            <a:off x="7067939" y="1033846"/>
            <a:ext cx="4230686" cy="3429330"/>
          </a:xfrm>
          <a:prstGeom prst="rect">
            <a:avLst/>
          </a:prstGeom>
          <a:ln w="50800">
            <a:solidFill>
              <a:schemeClr val="tx1"/>
            </a:solidFill>
          </a:ln>
        </p:spPr>
      </p:pic>
    </p:spTree>
    <p:extLst>
      <p:ext uri="{BB962C8B-B14F-4D97-AF65-F5344CB8AC3E}">
        <p14:creationId xmlns:p14="http://schemas.microsoft.com/office/powerpoint/2010/main" val="3599764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The Rules</a:t>
            </a:r>
          </a:p>
        </p:txBody>
      </p:sp>
      <p:sp>
        <p:nvSpPr>
          <p:cNvPr id="3" name="Text Placeholder 2"/>
          <p:cNvSpPr>
            <a:spLocks noGrp="1"/>
          </p:cNvSpPr>
          <p:nvPr>
            <p:ph type="body" sz="quarter" idx="10"/>
          </p:nvPr>
        </p:nvSpPr>
        <p:spPr>
          <a:xfrm>
            <a:off x="571846" y="1033846"/>
            <a:ext cx="5551863" cy="4502943"/>
          </a:xfrm>
        </p:spPr>
        <p:txBody>
          <a:bodyPr/>
          <a:lstStyle/>
          <a:p>
            <a:pPr marL="0" lvl="0">
              <a:lnSpc>
                <a:spcPct val="100000"/>
              </a:lnSpc>
              <a:spcBef>
                <a:spcPts val="0"/>
              </a:spcBef>
              <a:buSzPts val="2500"/>
            </a:pPr>
            <a:r>
              <a:rPr lang="en-GB" dirty="0">
                <a:latin typeface="Nunito Sans SemiBold"/>
                <a:ea typeface="Nunito Sans SemiBold"/>
                <a:cs typeface="Nunito Sans SemiBold"/>
                <a:sym typeface="Nunito Sans SemiBold"/>
              </a:rPr>
              <a:t>Scouts’ Safety Policy…</a:t>
            </a:r>
            <a:endParaRPr lang="en-GB" dirty="0"/>
          </a:p>
          <a:p>
            <a:pPr marL="288000" lvl="0" indent="-288000">
              <a:lnSpc>
                <a:spcPct val="100000"/>
              </a:lnSpc>
              <a:spcBef>
                <a:spcPts val="2000"/>
              </a:spcBef>
              <a:buSzPts val="2500"/>
              <a:buFont typeface="Arial"/>
              <a:buChar char="•"/>
            </a:pPr>
            <a:r>
              <a:rPr lang="en-GB" dirty="0"/>
              <a:t>Adventure should be exciting, but not dangerous</a:t>
            </a:r>
          </a:p>
          <a:p>
            <a:pPr marL="288000" lvl="0" indent="-288000">
              <a:lnSpc>
                <a:spcPct val="100000"/>
              </a:lnSpc>
              <a:spcBef>
                <a:spcPts val="2000"/>
              </a:spcBef>
              <a:buSzPts val="2500"/>
              <a:buFont typeface="Arial"/>
              <a:buChar char="•"/>
            </a:pPr>
            <a:r>
              <a:rPr lang="en-GB" dirty="0"/>
              <a:t>We achieve this by:</a:t>
            </a:r>
          </a:p>
          <a:p>
            <a:pPr marL="576000" lvl="1" indent="-288000">
              <a:lnSpc>
                <a:spcPct val="100000"/>
              </a:lnSpc>
              <a:spcBef>
                <a:spcPts val="2000"/>
              </a:spcBef>
              <a:buSzPts val="2000"/>
            </a:pPr>
            <a:r>
              <a:rPr lang="en-GB" dirty="0"/>
              <a:t>Identifying risks, and minimising them as much as possible</a:t>
            </a:r>
          </a:p>
          <a:p>
            <a:pPr marL="576000" lvl="1" indent="-288000">
              <a:lnSpc>
                <a:spcPct val="100000"/>
              </a:lnSpc>
              <a:spcBef>
                <a:spcPts val="2000"/>
              </a:spcBef>
              <a:buSzPts val="2000"/>
            </a:pPr>
            <a:r>
              <a:rPr lang="en-GB" dirty="0"/>
              <a:t>Giving clear instructions and training</a:t>
            </a:r>
          </a:p>
          <a:p>
            <a:pPr marL="576000" lvl="1" indent="-288000">
              <a:lnSpc>
                <a:spcPct val="100000"/>
              </a:lnSpc>
              <a:spcBef>
                <a:spcPts val="2000"/>
              </a:spcBef>
              <a:buSzPts val="2000"/>
            </a:pPr>
            <a:r>
              <a:rPr lang="en-GB" dirty="0"/>
              <a:t>Not being afraid to stop or change an activity if it becomes too risky</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528" y="0"/>
            <a:ext cx="5681472" cy="6858000"/>
          </a:xfrm>
          <a:prstGeom prst="rect">
            <a:avLst/>
          </a:prstGeom>
        </p:spPr>
      </p:pic>
    </p:spTree>
    <p:extLst>
      <p:ext uri="{BB962C8B-B14F-4D97-AF65-F5344CB8AC3E}">
        <p14:creationId xmlns:p14="http://schemas.microsoft.com/office/powerpoint/2010/main" val="363404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Safeguarding and The Orange Card</a:t>
            </a:r>
          </a:p>
        </p:txBody>
      </p:sp>
      <p:sp>
        <p:nvSpPr>
          <p:cNvPr id="3" name="Text Placeholder 2"/>
          <p:cNvSpPr>
            <a:spLocks noGrp="1"/>
          </p:cNvSpPr>
          <p:nvPr>
            <p:ph type="body" sz="quarter" idx="10"/>
          </p:nvPr>
        </p:nvSpPr>
        <p:spPr>
          <a:xfrm>
            <a:off x="571845" y="1033846"/>
            <a:ext cx="6453198" cy="4502943"/>
          </a:xfrm>
        </p:spPr>
        <p:txBody>
          <a:bodyPr/>
          <a:lstStyle/>
          <a:p>
            <a:pPr marL="0" lvl="0">
              <a:lnSpc>
                <a:spcPct val="100000"/>
              </a:lnSpc>
              <a:spcBef>
                <a:spcPts val="0"/>
              </a:spcBef>
              <a:buSzPts val="2500"/>
            </a:pPr>
            <a:r>
              <a:rPr lang="en-GB">
                <a:latin typeface="Nunito Sans SemiBold"/>
                <a:ea typeface="Nunito Sans SemiBold"/>
                <a:cs typeface="Nunito Sans SemiBold"/>
                <a:sym typeface="Nunito Sans SemiBold"/>
              </a:rPr>
              <a:t>Safeguarding is…</a:t>
            </a:r>
            <a:endParaRPr lang="en-GB"/>
          </a:p>
          <a:p>
            <a:pPr marL="288000" lvl="0" indent="-288000">
              <a:lnSpc>
                <a:spcPct val="100000"/>
              </a:lnSpc>
              <a:spcBef>
                <a:spcPts val="2000"/>
              </a:spcBef>
              <a:buSzPts val="2500"/>
              <a:buFont typeface="Arial"/>
              <a:buChar char="•"/>
            </a:pPr>
            <a:r>
              <a:rPr lang="en-GB"/>
              <a:t>Ensuring that we </a:t>
            </a:r>
            <a:r>
              <a:rPr lang="en-GB">
                <a:latin typeface="Nunito Sans ExtraBold"/>
                <a:ea typeface="Nunito Sans ExtraBold"/>
                <a:cs typeface="Nunito Sans ExtraBold"/>
                <a:sym typeface="Nunito Sans ExtraBold"/>
              </a:rPr>
              <a:t>always</a:t>
            </a:r>
            <a:r>
              <a:rPr lang="en-GB"/>
              <a:t> put the wellbeing of Young People first</a:t>
            </a:r>
          </a:p>
          <a:p>
            <a:pPr marL="288000" lvl="0" indent="-288000">
              <a:lnSpc>
                <a:spcPct val="100000"/>
              </a:lnSpc>
              <a:spcBef>
                <a:spcPts val="2000"/>
              </a:spcBef>
              <a:buSzPts val="2500"/>
              <a:buFont typeface="Arial"/>
              <a:buChar char="•"/>
            </a:pPr>
            <a:r>
              <a:rPr lang="en-GB"/>
              <a:t>Something that all Adult Leaders and Young Leaders are responsible for putting into practice</a:t>
            </a:r>
          </a:p>
          <a:p>
            <a:pPr marL="288000" lvl="0" indent="-288000">
              <a:lnSpc>
                <a:spcPct val="100000"/>
              </a:lnSpc>
              <a:spcBef>
                <a:spcPts val="2000"/>
              </a:spcBef>
              <a:buSzPts val="2500"/>
              <a:buFont typeface="Arial"/>
              <a:buChar char="•"/>
            </a:pPr>
            <a:r>
              <a:rPr lang="en-GB"/>
              <a:t>Covered by the Yellow Card for Adult Leaders, and the Orange Card for Young Leaders</a:t>
            </a:r>
          </a:p>
          <a:p>
            <a:pPr marL="288000" lvl="0" indent="-288000">
              <a:lnSpc>
                <a:spcPct val="100000"/>
              </a:lnSpc>
              <a:spcBef>
                <a:spcPts val="2000"/>
              </a:spcBef>
              <a:buSzPts val="2500"/>
              <a:buFont typeface="Arial"/>
              <a:buChar char="•"/>
            </a:pPr>
            <a:r>
              <a:rPr lang="en-GB">
                <a:latin typeface="Nunito Sans ExtraBold"/>
                <a:ea typeface="Nunito Sans ExtraBold"/>
                <a:cs typeface="Nunito Sans ExtraBold"/>
                <a:sym typeface="Nunito Sans ExtraBold"/>
              </a:rPr>
              <a:t>Always</a:t>
            </a:r>
            <a:r>
              <a:rPr lang="en-GB"/>
              <a:t> following the rules established for</a:t>
            </a:r>
            <a:br>
              <a:rPr lang="en-GB"/>
            </a:br>
            <a:r>
              <a:rPr lang="en-GB"/>
              <a:t>ensuring the safety and security of Young </a:t>
            </a:r>
            <a:br>
              <a:rPr lang="en-GB"/>
            </a:br>
            <a:r>
              <a:rPr lang="en-GB"/>
              <a:t>People, and rules for reporting incidents</a:t>
            </a:r>
          </a:p>
          <a:p>
            <a:endParaRPr lang="en-GB"/>
          </a:p>
        </p:txBody>
      </p:sp>
      <p:pic>
        <p:nvPicPr>
          <p:cNvPr id="4" name="Google Shape;672;p3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53891" y="1715720"/>
            <a:ext cx="4180526" cy="2644474"/>
          </a:xfrm>
          <a:prstGeom prst="rect">
            <a:avLst/>
          </a:prstGeom>
          <a:noFill/>
          <a:ln>
            <a:noFill/>
          </a:ln>
          <a:effectLst>
            <a:outerShdw blurRad="50800" dist="38100" dir="18900000" algn="bl" rotWithShape="0">
              <a:srgbClr val="000000">
                <a:alpha val="40000"/>
              </a:srgbClr>
            </a:outerShdw>
          </a:effectLst>
        </p:spPr>
      </p:pic>
    </p:spTree>
    <p:extLst>
      <p:ext uri="{BB962C8B-B14F-4D97-AF65-F5344CB8AC3E}">
        <p14:creationId xmlns:p14="http://schemas.microsoft.com/office/powerpoint/2010/main" val="1547982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903228"/>
            <a:ext cx="5112377" cy="3961455"/>
          </a:xfrm>
        </p:spPr>
        <p:txBody>
          <a:bodyPr/>
          <a:lstStyle/>
          <a:p>
            <a:pPr marL="0" lvl="0">
              <a:lnSpc>
                <a:spcPct val="100000"/>
              </a:lnSpc>
              <a:spcBef>
                <a:spcPts val="0"/>
              </a:spcBef>
              <a:buSzPts val="2500"/>
            </a:pPr>
            <a:r>
              <a:rPr lang="en-GB">
                <a:solidFill>
                  <a:schemeClr val="accent5">
                    <a:lumMod val="75000"/>
                  </a:schemeClr>
                </a:solidFill>
                <a:latin typeface="Nunito Sans SemiBold"/>
                <a:ea typeface="Nunito Sans SemiBold"/>
                <a:cs typeface="Nunito Sans SemiBold"/>
                <a:sym typeface="Nunito Sans SemiBold"/>
              </a:rPr>
              <a:t>Safeguarding includes…</a:t>
            </a:r>
            <a:endParaRPr lang="en-GB">
              <a:solidFill>
                <a:schemeClr val="accent5">
                  <a:lumMod val="75000"/>
                </a:schemeClr>
              </a:solidFill>
            </a:endParaRPr>
          </a:p>
          <a:p>
            <a:pPr marL="288000" lvl="0" indent="-288000">
              <a:lnSpc>
                <a:spcPct val="100000"/>
              </a:lnSpc>
              <a:spcBef>
                <a:spcPts val="2000"/>
              </a:spcBef>
              <a:buSzPts val="2500"/>
              <a:buFont typeface="Arial"/>
              <a:buChar char="•"/>
            </a:pPr>
            <a:r>
              <a:rPr lang="en-GB">
                <a:solidFill>
                  <a:schemeClr val="accent5">
                    <a:lumMod val="75000"/>
                  </a:schemeClr>
                </a:solidFill>
              </a:rPr>
              <a:t>Implementing our Anti-Bullying Policy, to ensure a caring and supportive atmosphere, where bullying in any form is unacceptable</a:t>
            </a:r>
          </a:p>
          <a:p>
            <a:pPr marL="288000" lvl="0" indent="-288000">
              <a:lnSpc>
                <a:spcPct val="100000"/>
              </a:lnSpc>
              <a:spcBef>
                <a:spcPts val="2000"/>
              </a:spcBef>
              <a:buSzPts val="2500"/>
              <a:buFont typeface="Arial"/>
              <a:buChar char="•"/>
            </a:pPr>
            <a:r>
              <a:rPr lang="en-GB">
                <a:solidFill>
                  <a:schemeClr val="accent5">
                    <a:lumMod val="75000"/>
                  </a:schemeClr>
                </a:solidFill>
              </a:rPr>
              <a:t>Taking action to deal with bullying when it happens, and allowing Young People to talk about their concerns</a:t>
            </a:r>
          </a:p>
          <a:p>
            <a:pPr marL="288000" lvl="0" indent="-288000">
              <a:lnSpc>
                <a:spcPct val="100000"/>
              </a:lnSpc>
              <a:spcBef>
                <a:spcPts val="2000"/>
              </a:spcBef>
              <a:buSzPts val="2500"/>
              <a:buFont typeface="Arial"/>
              <a:buChar char="•"/>
            </a:pPr>
            <a:r>
              <a:rPr lang="en-GB">
                <a:solidFill>
                  <a:schemeClr val="accent5">
                    <a:lumMod val="75000"/>
                  </a:schemeClr>
                </a:solidFill>
              </a:rPr>
              <a:t>Encouraging and inspiring others to feel comfortable and caring enough to point out attitudes or behaviour they don’t like</a:t>
            </a:r>
          </a:p>
          <a:p>
            <a:endParaRPr lang="en-GB"/>
          </a:p>
        </p:txBody>
      </p:sp>
      <p:sp>
        <p:nvSpPr>
          <p:cNvPr id="4" name="Title 3"/>
          <p:cNvSpPr>
            <a:spLocks noGrp="1"/>
          </p:cNvSpPr>
          <p:nvPr>
            <p:ph type="ctrTitle"/>
          </p:nvPr>
        </p:nvSpPr>
        <p:spPr>
          <a:xfrm>
            <a:off x="710150" y="839972"/>
            <a:ext cx="4914473" cy="809376"/>
          </a:xfrm>
        </p:spPr>
        <p:txBody>
          <a:bodyPr/>
          <a:lstStyle/>
          <a:p>
            <a:r>
              <a:rPr lang="en-GB"/>
              <a:t>Safeguarding and The Orange Card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886" y="0"/>
            <a:ext cx="6083808" cy="6858000"/>
          </a:xfrm>
          <a:prstGeom prst="rect">
            <a:avLst/>
          </a:prstGeom>
        </p:spPr>
      </p:pic>
    </p:spTree>
    <p:extLst>
      <p:ext uri="{BB962C8B-B14F-4D97-AF65-F5344CB8AC3E}">
        <p14:creationId xmlns:p14="http://schemas.microsoft.com/office/powerpoint/2010/main" val="316740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405199-2E68-2D4E-A69D-4823DA61E3BA}"/>
              </a:ext>
            </a:extLst>
          </p:cNvPr>
          <p:cNvSpPr>
            <a:spLocks noGrp="1"/>
          </p:cNvSpPr>
          <p:nvPr>
            <p:ph type="ctrTitle"/>
          </p:nvPr>
        </p:nvSpPr>
        <p:spPr>
          <a:xfrm>
            <a:off x="769243" y="826868"/>
            <a:ext cx="11107324" cy="1929759"/>
          </a:xfrm>
        </p:spPr>
        <p:txBody>
          <a:bodyPr/>
          <a:lstStyle/>
          <a:p>
            <a:pPr marL="0" lvl="0">
              <a:lnSpc>
                <a:spcPct val="95192"/>
              </a:lnSpc>
              <a:spcBef>
                <a:spcPts val="0"/>
              </a:spcBef>
            </a:pPr>
            <a:r>
              <a:rPr lang="en-GB"/>
              <a:t>Explorer Scout Young Leader Training</a:t>
            </a:r>
            <a:br>
              <a:rPr lang="en-GB"/>
            </a:br>
            <a:endParaRPr lang="en-US"/>
          </a:p>
        </p:txBody>
      </p:sp>
      <p:sp>
        <p:nvSpPr>
          <p:cNvPr id="3" name="Rectangle 2"/>
          <p:cNvSpPr/>
          <p:nvPr/>
        </p:nvSpPr>
        <p:spPr>
          <a:xfrm>
            <a:off x="662917" y="2409675"/>
            <a:ext cx="6791901" cy="461665"/>
          </a:xfrm>
          <a:prstGeom prst="rect">
            <a:avLst/>
          </a:prstGeom>
        </p:spPr>
        <p:txBody>
          <a:bodyPr wrap="square">
            <a:spAutoFit/>
          </a:bodyPr>
          <a:lstStyle/>
          <a:p>
            <a:pPr marL="10800" lvl="0">
              <a:buSzPts val="1625"/>
            </a:pPr>
            <a:r>
              <a:rPr lang="en-GB" sz="2400"/>
              <a:t>Module A – Preparing for Take-off</a:t>
            </a:r>
          </a:p>
        </p:txBody>
      </p:sp>
    </p:spTree>
    <p:extLst>
      <p:ext uri="{BB962C8B-B14F-4D97-AF65-F5344CB8AC3E}">
        <p14:creationId xmlns:p14="http://schemas.microsoft.com/office/powerpoint/2010/main" val="3566910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The Rules</a:t>
            </a:r>
          </a:p>
        </p:txBody>
      </p:sp>
      <p:sp>
        <p:nvSpPr>
          <p:cNvPr id="3" name="Text Placeholder 2"/>
          <p:cNvSpPr>
            <a:spLocks noGrp="1"/>
          </p:cNvSpPr>
          <p:nvPr>
            <p:ph type="body" sz="quarter" idx="10"/>
          </p:nvPr>
        </p:nvSpPr>
        <p:spPr>
          <a:xfrm>
            <a:off x="701630" y="1557636"/>
            <a:ext cx="10271170" cy="3635435"/>
          </a:xfrm>
        </p:spPr>
        <p:txBody>
          <a:bodyPr vert="horz" lIns="0" tIns="0" rIns="0" bIns="0" rtlCol="0" anchor="t">
            <a:noAutofit/>
          </a:bodyPr>
          <a:lstStyle/>
          <a:p>
            <a:pPr marL="0">
              <a:lnSpc>
                <a:spcPct val="100000"/>
              </a:lnSpc>
              <a:spcBef>
                <a:spcPts val="0"/>
              </a:spcBef>
              <a:buSzPts val="2500"/>
            </a:pPr>
            <a:r>
              <a:rPr lang="en-GB" dirty="0">
                <a:latin typeface="Nunito Sans SemiBold"/>
                <a:sym typeface="Nunito Sans SemiBold"/>
              </a:rPr>
              <a:t>In</a:t>
            </a:r>
            <a:r>
              <a:rPr lang="en-GB" dirty="0">
                <a:latin typeface="Nunito Sans SemiBold"/>
              </a:rPr>
              <a:t> small group we will give you a scenario which could happen at a section meeting. We want you to decide as a group what you would do next. We have provided some questions to think about</a:t>
            </a:r>
          </a:p>
          <a:p>
            <a:pPr marL="285750" indent="-285750">
              <a:lnSpc>
                <a:spcPct val="100000"/>
              </a:lnSpc>
              <a:spcBef>
                <a:spcPts val="2000"/>
              </a:spcBef>
              <a:buSzPts val="2500"/>
              <a:buFont typeface="Calibri"/>
              <a:buChar char="-"/>
            </a:pPr>
            <a:r>
              <a:rPr lang="en-GB" dirty="0">
                <a:latin typeface="Nunito Sans"/>
              </a:rPr>
              <a:t>Is everyone safe?</a:t>
            </a:r>
          </a:p>
          <a:p>
            <a:pPr marL="285750" indent="-285750">
              <a:lnSpc>
                <a:spcPct val="100000"/>
              </a:lnSpc>
              <a:spcBef>
                <a:spcPts val="2000"/>
              </a:spcBef>
              <a:buSzPts val="2500"/>
              <a:buFont typeface="Calibri"/>
              <a:buChar char="-"/>
            </a:pPr>
            <a:r>
              <a:rPr lang="en-GB" dirty="0">
                <a:latin typeface="Nunito Sans"/>
              </a:rPr>
              <a:t>Do you need to deal with the situation immediately, or is it not time sensitive?</a:t>
            </a:r>
            <a:endParaRPr lang="en-GB" dirty="0"/>
          </a:p>
          <a:p>
            <a:pPr marL="285750" indent="-285750">
              <a:lnSpc>
                <a:spcPct val="100000"/>
              </a:lnSpc>
              <a:spcBef>
                <a:spcPts val="2000"/>
              </a:spcBef>
              <a:buSzPts val="2500"/>
              <a:buFont typeface="Calibri"/>
              <a:buChar char="-"/>
            </a:pPr>
            <a:r>
              <a:rPr lang="en-GB" dirty="0">
                <a:latin typeface="Nunito Sans"/>
              </a:rPr>
              <a:t>Can you deal with the situation on your own? If not, who will you ask to help?</a:t>
            </a:r>
            <a:endParaRPr lang="en-GB" dirty="0"/>
          </a:p>
          <a:p>
            <a:pPr marL="285750" indent="-285750">
              <a:lnSpc>
                <a:spcPct val="100000"/>
              </a:lnSpc>
              <a:spcBef>
                <a:spcPts val="2000"/>
              </a:spcBef>
              <a:buSzPts val="2500"/>
              <a:buFont typeface="Calibri"/>
              <a:buChar char="-"/>
            </a:pPr>
            <a:r>
              <a:rPr lang="en-GB" dirty="0">
                <a:latin typeface="Nunito Sans"/>
              </a:rPr>
              <a:t>What will you do next?</a:t>
            </a:r>
          </a:p>
          <a:p>
            <a:pPr marL="285750" indent="-285750">
              <a:lnSpc>
                <a:spcPct val="100000"/>
              </a:lnSpc>
              <a:spcBef>
                <a:spcPts val="2000"/>
              </a:spcBef>
              <a:buSzPts val="2500"/>
              <a:buFont typeface="Calibri"/>
              <a:buChar char="-"/>
            </a:pPr>
            <a:endParaRPr lang="en-GB" dirty="0"/>
          </a:p>
          <a:p>
            <a:pPr marL="10795"/>
            <a:endParaRPr lang="en-GB" dirty="0"/>
          </a:p>
        </p:txBody>
      </p:sp>
      <p:sp>
        <p:nvSpPr>
          <p:cNvPr id="6" name="TextBox 5">
            <a:extLst>
              <a:ext uri="{FF2B5EF4-FFF2-40B4-BE49-F238E27FC236}">
                <a16:creationId xmlns="" xmlns:a16="http://schemas.microsoft.com/office/drawing/2014/main" id="{A416B57F-CCA8-DCF0-5B44-A32A3A36574F}"/>
              </a:ext>
            </a:extLst>
          </p:cNvPr>
          <p:cNvSpPr txBox="1"/>
          <p:nvPr/>
        </p:nvSpPr>
        <p:spPr>
          <a:xfrm>
            <a:off x="573505" y="713874"/>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Over to you...</a:t>
            </a:r>
            <a:endParaRPr lang="en-US" dirty="0"/>
          </a:p>
        </p:txBody>
      </p:sp>
    </p:spTree>
    <p:extLst>
      <p:ext uri="{BB962C8B-B14F-4D97-AF65-F5344CB8AC3E}">
        <p14:creationId xmlns:p14="http://schemas.microsoft.com/office/powerpoint/2010/main" val="492107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The Rules</a:t>
            </a:r>
          </a:p>
        </p:txBody>
      </p:sp>
      <p:sp>
        <p:nvSpPr>
          <p:cNvPr id="3" name="Text Placeholder 2"/>
          <p:cNvSpPr>
            <a:spLocks noGrp="1"/>
          </p:cNvSpPr>
          <p:nvPr>
            <p:ph type="body" sz="quarter" idx="10"/>
          </p:nvPr>
        </p:nvSpPr>
        <p:spPr>
          <a:xfrm>
            <a:off x="653908" y="1398328"/>
            <a:ext cx="10342612" cy="3635435"/>
          </a:xfrm>
        </p:spPr>
        <p:txBody>
          <a:bodyPr vert="horz" lIns="0" tIns="0" rIns="0" bIns="0" rtlCol="0" anchor="t">
            <a:noAutofit/>
          </a:bodyPr>
          <a:lstStyle/>
          <a:p>
            <a:pPr marL="0">
              <a:lnSpc>
                <a:spcPct val="100000"/>
              </a:lnSpc>
              <a:spcBef>
                <a:spcPts val="0"/>
              </a:spcBef>
              <a:buSzPts val="2500"/>
            </a:pPr>
            <a:r>
              <a:rPr lang="en-GB">
                <a:latin typeface="Nunito Sans SemiBold"/>
              </a:rPr>
              <a:t>It is always best to raise any concerns you have with an adult volunteer you trust. Try to remember the following:</a:t>
            </a:r>
          </a:p>
          <a:p>
            <a:pPr marL="285750" indent="-285750">
              <a:lnSpc>
                <a:spcPct val="100000"/>
              </a:lnSpc>
              <a:spcBef>
                <a:spcPts val="2000"/>
              </a:spcBef>
              <a:buSzPts val="2500"/>
              <a:buFont typeface="Calibri"/>
              <a:buChar char="-"/>
            </a:pPr>
            <a:r>
              <a:rPr lang="en-GB">
                <a:latin typeface="Nunito Sans"/>
              </a:rPr>
              <a:t>Report any concerns immediately</a:t>
            </a:r>
          </a:p>
          <a:p>
            <a:pPr marL="285750" indent="-285750">
              <a:lnSpc>
                <a:spcPct val="100000"/>
              </a:lnSpc>
              <a:spcBef>
                <a:spcPts val="2000"/>
              </a:spcBef>
              <a:buSzPts val="2500"/>
              <a:buFont typeface="Calibri"/>
              <a:buChar char="-"/>
            </a:pPr>
            <a:r>
              <a:rPr lang="en-GB">
                <a:latin typeface="Nunito Sans"/>
              </a:rPr>
              <a:t>You might have noticed something that others have not</a:t>
            </a:r>
            <a:endParaRPr lang="en-GB"/>
          </a:p>
          <a:p>
            <a:pPr marL="285750" indent="-285750">
              <a:lnSpc>
                <a:spcPct val="100000"/>
              </a:lnSpc>
              <a:spcBef>
                <a:spcPts val="2000"/>
              </a:spcBef>
              <a:buSzPts val="2500"/>
              <a:buFont typeface="Calibri"/>
              <a:buChar char="-"/>
            </a:pPr>
            <a:r>
              <a:rPr lang="en-GB">
                <a:latin typeface="Nunito Sans"/>
              </a:rPr>
              <a:t>Don't promise confidentiality to a young person</a:t>
            </a:r>
            <a:endParaRPr lang="en-GB"/>
          </a:p>
          <a:p>
            <a:pPr marL="285750" indent="-285750">
              <a:lnSpc>
                <a:spcPct val="100000"/>
              </a:lnSpc>
              <a:spcBef>
                <a:spcPts val="2000"/>
              </a:spcBef>
              <a:buSzPts val="2500"/>
              <a:buFont typeface="Calibri"/>
              <a:buChar char="-"/>
            </a:pPr>
            <a:r>
              <a:rPr lang="en-GB">
                <a:latin typeface="Nunito Sans"/>
              </a:rPr>
              <a:t>Stay calm</a:t>
            </a:r>
            <a:endParaRPr lang="en-GB"/>
          </a:p>
          <a:p>
            <a:pPr marL="285750" indent="-285750">
              <a:lnSpc>
                <a:spcPct val="100000"/>
              </a:lnSpc>
              <a:spcBef>
                <a:spcPts val="2000"/>
              </a:spcBef>
              <a:buSzPts val="2500"/>
              <a:buFont typeface="Calibri"/>
              <a:buChar char="-"/>
            </a:pPr>
            <a:r>
              <a:rPr lang="en-GB">
                <a:latin typeface="Nunito Sans"/>
              </a:rPr>
              <a:t>Reassure any young people involved</a:t>
            </a:r>
            <a:endParaRPr lang="en-GB"/>
          </a:p>
          <a:p>
            <a:pPr marL="285750" indent="-285750">
              <a:lnSpc>
                <a:spcPct val="100000"/>
              </a:lnSpc>
              <a:spcBef>
                <a:spcPts val="2000"/>
              </a:spcBef>
              <a:buSzPts val="2500"/>
              <a:buFont typeface="Calibri"/>
              <a:buChar char="-"/>
            </a:pPr>
            <a:r>
              <a:rPr lang="en-GB">
                <a:latin typeface="Nunito Sans"/>
              </a:rPr>
              <a:t>Write down what you can remember as soon as possible</a:t>
            </a:r>
            <a:endParaRPr lang="en-GB"/>
          </a:p>
          <a:p>
            <a:pPr marL="285750" indent="-285750">
              <a:lnSpc>
                <a:spcPct val="100000"/>
              </a:lnSpc>
              <a:spcBef>
                <a:spcPts val="2000"/>
              </a:spcBef>
              <a:buSzPts val="2500"/>
              <a:buFont typeface="Calibri"/>
              <a:buChar char="-"/>
            </a:pPr>
            <a:endParaRPr lang="en-GB"/>
          </a:p>
          <a:p>
            <a:pPr marL="10795"/>
            <a:endParaRPr lang="en-GB"/>
          </a:p>
        </p:txBody>
      </p:sp>
      <p:sp>
        <p:nvSpPr>
          <p:cNvPr id="6" name="TextBox 5">
            <a:extLst>
              <a:ext uri="{FF2B5EF4-FFF2-40B4-BE49-F238E27FC236}">
                <a16:creationId xmlns="" xmlns:a16="http://schemas.microsoft.com/office/drawing/2014/main" id="{A416B57F-CCA8-DCF0-5B44-A32A3A36574F}"/>
              </a:ext>
            </a:extLst>
          </p:cNvPr>
          <p:cNvSpPr txBox="1"/>
          <p:nvPr/>
        </p:nvSpPr>
        <p:spPr>
          <a:xfrm>
            <a:off x="573505" y="608366"/>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Raising concerns</a:t>
            </a:r>
            <a:endParaRPr lang="en-US" dirty="0"/>
          </a:p>
        </p:txBody>
      </p:sp>
    </p:spTree>
    <p:extLst>
      <p:ext uri="{BB962C8B-B14F-4D97-AF65-F5344CB8AC3E}">
        <p14:creationId xmlns:p14="http://schemas.microsoft.com/office/powerpoint/2010/main" val="4155611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dirty="0">
                <a:latin typeface="Nunito Sans Black"/>
              </a:rPr>
              <a:t>Risk Assessment</a:t>
            </a:r>
            <a:endParaRPr lang="en-GB" dirty="0"/>
          </a:p>
        </p:txBody>
      </p:sp>
    </p:spTree>
    <p:extLst>
      <p:ext uri="{BB962C8B-B14F-4D97-AF65-F5344CB8AC3E}">
        <p14:creationId xmlns:p14="http://schemas.microsoft.com/office/powerpoint/2010/main" val="4125415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Risk assessments</a:t>
            </a:r>
            <a:endParaRPr lang="en-US" dirty="0"/>
          </a:p>
        </p:txBody>
      </p:sp>
      <p:sp>
        <p:nvSpPr>
          <p:cNvPr id="6" name="TextBox 5">
            <a:extLst>
              <a:ext uri="{FF2B5EF4-FFF2-40B4-BE49-F238E27FC236}">
                <a16:creationId xmlns="" xmlns:a16="http://schemas.microsoft.com/office/drawing/2014/main" id="{A416B57F-CCA8-DCF0-5B44-A32A3A36574F}"/>
              </a:ext>
            </a:extLst>
          </p:cNvPr>
          <p:cNvSpPr txBox="1"/>
          <p:nvPr/>
        </p:nvSpPr>
        <p:spPr>
          <a:xfrm>
            <a:off x="573505" y="608366"/>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is a risk?</a:t>
            </a:r>
            <a:endParaRPr lang="en-US" dirty="0"/>
          </a:p>
        </p:txBody>
      </p:sp>
      <p:sp>
        <p:nvSpPr>
          <p:cNvPr id="8" name="Text Placeholder 2">
            <a:extLst>
              <a:ext uri="{FF2B5EF4-FFF2-40B4-BE49-F238E27FC236}">
                <a16:creationId xmlns="" xmlns:a16="http://schemas.microsoft.com/office/drawing/2014/main" id="{AAD2EA2D-41FE-7AE7-424D-B32C4EF08235}"/>
              </a:ext>
            </a:extLst>
          </p:cNvPr>
          <p:cNvSpPr>
            <a:spLocks noGrp="1"/>
          </p:cNvSpPr>
          <p:nvPr>
            <p:ph type="body" sz="quarter" idx="10"/>
          </p:nvPr>
        </p:nvSpPr>
        <p:spPr>
          <a:xfrm>
            <a:off x="653909" y="1467601"/>
            <a:ext cx="5539074" cy="3635435"/>
          </a:xfrm>
        </p:spPr>
        <p:txBody>
          <a:bodyPr vert="horz" lIns="0" tIns="0" rIns="0" bIns="0" rtlCol="0" anchor="t">
            <a:noAutofit/>
          </a:bodyPr>
          <a:lstStyle/>
          <a:p>
            <a:pPr marL="0">
              <a:lnSpc>
                <a:spcPct val="100000"/>
              </a:lnSpc>
              <a:spcBef>
                <a:spcPts val="0"/>
              </a:spcBef>
            </a:pPr>
            <a:r>
              <a:rPr lang="en-GB" sz="2400" dirty="0">
                <a:latin typeface="Nunito Sans SemiBold"/>
              </a:rPr>
              <a:t>This is a word we use a lot, but what does it actually mean...?</a:t>
            </a:r>
          </a:p>
          <a:p>
            <a:pPr marL="0">
              <a:lnSpc>
                <a:spcPct val="100000"/>
              </a:lnSpc>
              <a:spcBef>
                <a:spcPts val="0"/>
              </a:spcBef>
            </a:pPr>
            <a:endParaRPr lang="en-GB" sz="2400" dirty="0">
              <a:latin typeface="Nunito Sans SemiBold"/>
            </a:endParaRPr>
          </a:p>
          <a:p>
            <a:pPr marL="0">
              <a:lnSpc>
                <a:spcPct val="100000"/>
              </a:lnSpc>
              <a:spcBef>
                <a:spcPts val="0"/>
              </a:spcBef>
            </a:pPr>
            <a:r>
              <a:rPr lang="en-GB" sz="2400" dirty="0">
                <a:latin typeface="Nunito Sans SemiBold"/>
              </a:rPr>
              <a:t>You have 3 minutes to write a short description of what you think RISK means. However, you only have 280 characters (the length of a tweet) to explain 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510" y="0"/>
            <a:ext cx="5681472" cy="6858000"/>
          </a:xfrm>
          <a:prstGeom prst="rect">
            <a:avLst/>
          </a:prstGeom>
        </p:spPr>
      </p:pic>
    </p:spTree>
    <p:extLst>
      <p:ext uri="{BB962C8B-B14F-4D97-AF65-F5344CB8AC3E}">
        <p14:creationId xmlns:p14="http://schemas.microsoft.com/office/powerpoint/2010/main" val="162976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Risk assessments</a:t>
            </a:r>
            <a:endParaRPr lang="en-US" dirty="0"/>
          </a:p>
        </p:txBody>
      </p:sp>
      <p:sp>
        <p:nvSpPr>
          <p:cNvPr id="6" name="TextBox 5">
            <a:extLst>
              <a:ext uri="{FF2B5EF4-FFF2-40B4-BE49-F238E27FC236}">
                <a16:creationId xmlns="" xmlns:a16="http://schemas.microsoft.com/office/drawing/2014/main" id="{A416B57F-CCA8-DCF0-5B44-A32A3A36574F}"/>
              </a:ext>
            </a:extLst>
          </p:cNvPr>
          <p:cNvSpPr txBox="1"/>
          <p:nvPr/>
        </p:nvSpPr>
        <p:spPr>
          <a:xfrm>
            <a:off x="573505" y="608366"/>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is a risk?</a:t>
            </a:r>
            <a:endParaRPr lang="en-US" dirty="0"/>
          </a:p>
        </p:txBody>
      </p:sp>
      <p:sp>
        <p:nvSpPr>
          <p:cNvPr id="8" name="Text Placeholder 2">
            <a:extLst>
              <a:ext uri="{FF2B5EF4-FFF2-40B4-BE49-F238E27FC236}">
                <a16:creationId xmlns="" xmlns:a16="http://schemas.microsoft.com/office/drawing/2014/main" id="{AAD2EA2D-41FE-7AE7-424D-B32C4EF08235}"/>
              </a:ext>
            </a:extLst>
          </p:cNvPr>
          <p:cNvSpPr>
            <a:spLocks noGrp="1"/>
          </p:cNvSpPr>
          <p:nvPr>
            <p:ph type="body" sz="quarter" idx="10"/>
          </p:nvPr>
        </p:nvSpPr>
        <p:spPr>
          <a:xfrm>
            <a:off x="653908" y="1620001"/>
            <a:ext cx="11081166" cy="669498"/>
          </a:xfrm>
        </p:spPr>
        <p:txBody>
          <a:bodyPr vert="horz" lIns="0" tIns="0" rIns="0" bIns="0" rtlCol="0" anchor="t">
            <a:noAutofit/>
          </a:bodyPr>
          <a:lstStyle/>
          <a:p>
            <a:pPr marL="0">
              <a:lnSpc>
                <a:spcPct val="100000"/>
              </a:lnSpc>
              <a:spcBef>
                <a:spcPts val="0"/>
              </a:spcBef>
            </a:pPr>
            <a:r>
              <a:rPr lang="en-GB" sz="2800">
                <a:latin typeface="Nunito Sans SemiBold"/>
              </a:rPr>
              <a:t>Risk = An action that can cause harm to you and/or other people.</a:t>
            </a:r>
            <a:endParaRPr lang="en-GB" sz="4000">
              <a:latin typeface="Nunito Sans SemiBold"/>
            </a:endParaRPr>
          </a:p>
          <a:p>
            <a:pPr marL="0">
              <a:lnSpc>
                <a:spcPct val="100000"/>
              </a:lnSpc>
              <a:spcBef>
                <a:spcPts val="0"/>
              </a:spcBef>
            </a:pPr>
            <a:endParaRPr lang="en-GB" sz="2400">
              <a:latin typeface="Nunito Sans SemiBold"/>
            </a:endParaRPr>
          </a:p>
        </p:txBody>
      </p:sp>
      <p:sp>
        <p:nvSpPr>
          <p:cNvPr id="3" name="TextBox 2">
            <a:extLst>
              <a:ext uri="{FF2B5EF4-FFF2-40B4-BE49-F238E27FC236}">
                <a16:creationId xmlns="" xmlns:a16="http://schemas.microsoft.com/office/drawing/2014/main" id="{05DC26DA-AD6D-EB31-90E5-21F4ECA3E3C5}"/>
              </a:ext>
            </a:extLst>
          </p:cNvPr>
          <p:cNvSpPr txBox="1"/>
          <p:nvPr/>
        </p:nvSpPr>
        <p:spPr>
          <a:xfrm>
            <a:off x="573504" y="2366827"/>
            <a:ext cx="109064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When do we need a risk assessment?</a:t>
            </a:r>
            <a:endParaRPr lang="en-US" dirty="0"/>
          </a:p>
        </p:txBody>
      </p:sp>
      <p:sp>
        <p:nvSpPr>
          <p:cNvPr id="5" name="Text Placeholder 2">
            <a:extLst>
              <a:ext uri="{FF2B5EF4-FFF2-40B4-BE49-F238E27FC236}">
                <a16:creationId xmlns="" xmlns:a16="http://schemas.microsoft.com/office/drawing/2014/main" id="{825780A7-C94E-2EC8-E7D9-6DDF0F9CB62B}"/>
              </a:ext>
            </a:extLst>
          </p:cNvPr>
          <p:cNvSpPr txBox="1">
            <a:spLocks/>
          </p:cNvSpPr>
          <p:nvPr/>
        </p:nvSpPr>
        <p:spPr>
          <a:xfrm>
            <a:off x="653908" y="3331570"/>
            <a:ext cx="11081166" cy="669498"/>
          </a:xfrm>
          <a:prstGeom prst="rect">
            <a:avLst/>
          </a:prstGeom>
          <a:noFill/>
        </p:spPr>
        <p:txBody>
          <a:bodyPr vert="horz" lIns="0" tIns="0" rIns="0" bIns="0" rtlCol="0" anchor="t">
            <a:noAutofit/>
          </a:bodyPr>
          <a:lstStyle>
            <a:lvl1pPr marL="10800" marR="3810" indent="0" algn="l" defTabSz="685800" rtl="0" eaLnBrk="1" latinLnBrk="0" hangingPunct="1">
              <a:lnSpc>
                <a:spcPts val="1950"/>
              </a:lnSpc>
              <a:spcBef>
                <a:spcPts val="315"/>
              </a:spcBef>
              <a:buClr>
                <a:schemeClr val="tx1"/>
              </a:buClr>
              <a:buSzPct val="125000"/>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1"/>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rgbClr val="003A82"/>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rgbClr val="003A8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457200" indent="-457200">
              <a:lnSpc>
                <a:spcPct val="100000"/>
              </a:lnSpc>
              <a:buFont typeface="Calibri" panose="020B0604020202020204" pitchFamily="34" charset="0"/>
              <a:buChar char="-"/>
            </a:pPr>
            <a:r>
              <a:rPr lang="en-GB" sz="2800" dirty="0">
                <a:latin typeface="Nunito Sans SemiBold"/>
              </a:rPr>
              <a:t>All </a:t>
            </a:r>
            <a:r>
              <a:rPr lang="en-GB" sz="2800">
                <a:latin typeface="Nunito Sans SemiBold"/>
              </a:rPr>
              <a:t>venues</a:t>
            </a:r>
            <a:endParaRPr lang="en-US"/>
          </a:p>
          <a:p>
            <a:pPr marL="457200" indent="-457200">
              <a:lnSpc>
                <a:spcPct val="100000"/>
              </a:lnSpc>
              <a:buFont typeface="Calibri" panose="020B0604020202020204" pitchFamily="34" charset="0"/>
              <a:buChar char="-"/>
            </a:pPr>
            <a:r>
              <a:rPr lang="en-GB" sz="2800" dirty="0">
                <a:latin typeface="Nunito Sans SemiBold"/>
              </a:rPr>
              <a:t>All </a:t>
            </a:r>
            <a:r>
              <a:rPr lang="en-GB" sz="2800">
                <a:latin typeface="Nunito Sans SemiBold"/>
              </a:rPr>
              <a:t>activities</a:t>
            </a:r>
            <a:endParaRPr lang="en-US"/>
          </a:p>
          <a:p>
            <a:pPr marL="457200" indent="-457200">
              <a:lnSpc>
                <a:spcPct val="100000"/>
              </a:lnSpc>
              <a:buFont typeface="Calibri" panose="020B0604020202020204" pitchFamily="34" charset="0"/>
              <a:buChar char="-"/>
            </a:pPr>
            <a:r>
              <a:rPr lang="en-GB" sz="2800" dirty="0">
                <a:latin typeface="Nunito Sans SemiBold"/>
              </a:rPr>
              <a:t>All adventurous activities</a:t>
            </a:r>
            <a:endParaRPr lang="en-GB" dirty="0">
              <a:latin typeface="Nunito Sans"/>
            </a:endParaRPr>
          </a:p>
          <a:p>
            <a:pPr marL="457200" indent="-457200">
              <a:lnSpc>
                <a:spcPct val="100000"/>
              </a:lnSpc>
              <a:buFont typeface="Calibri" panose="020B0604020202020204" pitchFamily="34" charset="0"/>
              <a:buChar char="-"/>
            </a:pPr>
            <a:r>
              <a:rPr lang="en-GB" sz="2800" dirty="0">
                <a:latin typeface="Nunito Sans SemiBold"/>
              </a:rPr>
              <a:t>All </a:t>
            </a:r>
            <a:r>
              <a:rPr lang="en-GB" sz="2800">
                <a:latin typeface="Nunito Sans SemiBold"/>
              </a:rPr>
              <a:t>games</a:t>
            </a:r>
            <a:endParaRPr lang="en-GB"/>
          </a:p>
          <a:p>
            <a:pPr marL="0">
              <a:lnSpc>
                <a:spcPct val="100000"/>
              </a:lnSpc>
              <a:spcBef>
                <a:spcPts val="0"/>
              </a:spcBef>
            </a:pPr>
            <a:endParaRPr lang="en-GB" sz="2400">
              <a:latin typeface="Nunito Sans SemiBold"/>
            </a:endParaRPr>
          </a:p>
        </p:txBody>
      </p:sp>
    </p:spTree>
    <p:extLst>
      <p:ext uri="{BB962C8B-B14F-4D97-AF65-F5344CB8AC3E}">
        <p14:creationId xmlns:p14="http://schemas.microsoft.com/office/powerpoint/2010/main" val="4097230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Risk Assessments</a:t>
            </a:r>
            <a:endParaRPr lang="en-GB" dirty="0"/>
          </a:p>
        </p:txBody>
      </p:sp>
      <p:sp>
        <p:nvSpPr>
          <p:cNvPr id="3" name="Text Placeholder 2"/>
          <p:cNvSpPr>
            <a:spLocks noGrp="1"/>
          </p:cNvSpPr>
          <p:nvPr>
            <p:ph type="body" sz="quarter" idx="10"/>
          </p:nvPr>
        </p:nvSpPr>
        <p:spPr>
          <a:xfrm>
            <a:off x="573444" y="1608279"/>
            <a:ext cx="8586739" cy="3635435"/>
          </a:xfrm>
        </p:spPr>
        <p:txBody>
          <a:bodyPr vert="horz" lIns="0" tIns="0" rIns="0" bIns="0" rtlCol="0" anchor="t">
            <a:noAutofit/>
          </a:bodyPr>
          <a:lstStyle/>
          <a:p>
            <a:pPr marL="0">
              <a:lnSpc>
                <a:spcPct val="100000"/>
              </a:lnSpc>
            </a:pPr>
            <a:r>
              <a:rPr lang="en-GB" dirty="0">
                <a:latin typeface="Nunito Sans SemiBold"/>
              </a:rPr>
              <a:t>It’s the process of…</a:t>
            </a:r>
          </a:p>
          <a:p>
            <a:pPr marL="0">
              <a:lnSpc>
                <a:spcPct val="100000"/>
              </a:lnSpc>
            </a:pPr>
            <a:endParaRPr lang="en-GB" dirty="0">
              <a:latin typeface="Nunito Sans SemiBold"/>
            </a:endParaRPr>
          </a:p>
          <a:p>
            <a:pPr marL="285750" indent="-285750">
              <a:lnSpc>
                <a:spcPct val="150000"/>
              </a:lnSpc>
              <a:buFont typeface="Calibri" panose="020B0604020202020204" pitchFamily="34" charset="0"/>
              <a:buChar char="-"/>
            </a:pPr>
            <a:r>
              <a:rPr lang="en-GB" dirty="0">
                <a:latin typeface="Nunito Sans SemiBold"/>
              </a:rPr>
              <a:t>Thinking about what could go wrong</a:t>
            </a:r>
          </a:p>
          <a:p>
            <a:pPr marL="285750" indent="-285750">
              <a:lnSpc>
                <a:spcPct val="150000"/>
              </a:lnSpc>
              <a:buFont typeface="Calibri" panose="020B0604020202020204" pitchFamily="34" charset="0"/>
              <a:buChar char="-"/>
            </a:pPr>
            <a:r>
              <a:rPr lang="en-GB" dirty="0">
                <a:latin typeface="Nunito Sans SemiBold"/>
              </a:rPr>
              <a:t>Considering who could be impacted</a:t>
            </a:r>
          </a:p>
          <a:p>
            <a:pPr marL="285750" indent="-285750">
              <a:lnSpc>
                <a:spcPct val="150000"/>
              </a:lnSpc>
              <a:buFont typeface="Calibri" panose="020B0604020202020204" pitchFamily="34" charset="0"/>
              <a:buChar char="-"/>
            </a:pPr>
            <a:r>
              <a:rPr lang="en-GB" dirty="0">
                <a:latin typeface="Nunito Sans SemiBold"/>
              </a:rPr>
              <a:t>Trying to reduce the risk</a:t>
            </a:r>
          </a:p>
          <a:p>
            <a:pPr marL="285750" indent="-285750">
              <a:lnSpc>
                <a:spcPct val="150000"/>
              </a:lnSpc>
              <a:buFont typeface="Calibri" panose="020B0604020202020204" pitchFamily="34" charset="0"/>
              <a:buChar char="-"/>
            </a:pPr>
            <a:r>
              <a:rPr lang="en-GB" dirty="0">
                <a:latin typeface="Nunito Sans SemiBold"/>
              </a:rPr>
              <a:t>Recording what you just did</a:t>
            </a:r>
          </a:p>
          <a:p>
            <a:pPr marL="285750" indent="-285750">
              <a:lnSpc>
                <a:spcPct val="150000"/>
              </a:lnSpc>
              <a:buFont typeface="Calibri" panose="020B0604020202020204" pitchFamily="34" charset="0"/>
              <a:buChar char="-"/>
            </a:pPr>
            <a:r>
              <a:rPr lang="en-GB" dirty="0">
                <a:latin typeface="Nunito Sans SemiBold"/>
              </a:rPr>
              <a:t>Reviewing it, and making any necessary changes for next time</a:t>
            </a:r>
            <a:endParaRPr lang="en-GB" dirty="0"/>
          </a:p>
        </p:txBody>
      </p:sp>
      <p:sp>
        <p:nvSpPr>
          <p:cNvPr id="6" name="TextBox 5">
            <a:extLst>
              <a:ext uri="{FF2B5EF4-FFF2-40B4-BE49-F238E27FC236}">
                <a16:creationId xmlns="" xmlns:a16="http://schemas.microsoft.com/office/drawing/2014/main" id="{A416B57F-CCA8-DCF0-5B44-A32A3A36574F}"/>
              </a:ext>
            </a:extLst>
          </p:cNvPr>
          <p:cNvSpPr txBox="1"/>
          <p:nvPr/>
        </p:nvSpPr>
        <p:spPr>
          <a:xfrm>
            <a:off x="484493" y="708658"/>
            <a:ext cx="79380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rgbClr val="003A82"/>
                </a:solidFill>
                <a:latin typeface="Nunito Sans Black"/>
              </a:rPr>
              <a:t>What is a risk assessment?</a:t>
            </a:r>
            <a:endParaRPr lang="en-US" sz="4000" dirty="0"/>
          </a:p>
        </p:txBody>
      </p:sp>
    </p:spTree>
    <p:extLst>
      <p:ext uri="{BB962C8B-B14F-4D97-AF65-F5344CB8AC3E}">
        <p14:creationId xmlns:p14="http://schemas.microsoft.com/office/powerpoint/2010/main" val="3350846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Risk Assessments</a:t>
            </a:r>
            <a:endParaRPr lang="en-GB" dirty="0"/>
          </a:p>
        </p:txBody>
      </p:sp>
      <p:sp>
        <p:nvSpPr>
          <p:cNvPr id="3" name="Text Placeholder 2"/>
          <p:cNvSpPr>
            <a:spLocks noGrp="1"/>
          </p:cNvSpPr>
          <p:nvPr>
            <p:ph type="body" sz="quarter" idx="10"/>
          </p:nvPr>
        </p:nvSpPr>
        <p:spPr>
          <a:xfrm>
            <a:off x="571846" y="1033846"/>
            <a:ext cx="3463477" cy="1131671"/>
          </a:xfrm>
        </p:spPr>
        <p:txBody>
          <a:bodyPr vert="horz" lIns="0" tIns="0" rIns="0" bIns="0" rtlCol="0" anchor="t">
            <a:noAutofit/>
          </a:bodyPr>
          <a:lstStyle/>
          <a:p>
            <a:pPr marL="0" lvl="0">
              <a:lnSpc>
                <a:spcPct val="100000"/>
              </a:lnSpc>
              <a:spcBef>
                <a:spcPts val="0"/>
              </a:spcBef>
              <a:buSzPts val="2500"/>
            </a:pPr>
            <a:r>
              <a:rPr lang="en-GB" dirty="0">
                <a:latin typeface="Nunito Sans"/>
              </a:rPr>
              <a:t>In Scouts, all activities should have a written or digital Risk </a:t>
            </a:r>
            <a:r>
              <a:rPr lang="en-GB">
                <a:latin typeface="Nunito Sans"/>
              </a:rPr>
              <a:t>Assessment.</a:t>
            </a:r>
            <a:endParaRPr lang="en-US" dirty="0"/>
          </a:p>
        </p:txBody>
      </p:sp>
      <p:pic>
        <p:nvPicPr>
          <p:cNvPr id="5" name="Picture 4" descr="Graphical user interface, text, application, email&#10;&#10;Description automatically generated">
            <a:extLst>
              <a:ext uri="{FF2B5EF4-FFF2-40B4-BE49-F238E27FC236}">
                <a16:creationId xmlns="" xmlns:a16="http://schemas.microsoft.com/office/drawing/2014/main" id="{B810354C-3E41-21BE-C556-F7DB801EC1EB}"/>
              </a:ext>
            </a:extLst>
          </p:cNvPr>
          <p:cNvPicPr>
            <a:picLocks noChangeAspect="1"/>
          </p:cNvPicPr>
          <p:nvPr/>
        </p:nvPicPr>
        <p:blipFill rotWithShape="1">
          <a:blip r:embed="rId2"/>
          <a:srcRect l="870" r="516" b="10030"/>
          <a:stretch/>
        </p:blipFill>
        <p:spPr>
          <a:xfrm>
            <a:off x="467937" y="2163763"/>
            <a:ext cx="5757901" cy="3419277"/>
          </a:xfrm>
          <a:prstGeom prst="rect">
            <a:avLst/>
          </a:prstGeom>
        </p:spPr>
      </p:pic>
      <p:pic>
        <p:nvPicPr>
          <p:cNvPr id="4" name="Google Shape;893;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86845" y="313445"/>
            <a:ext cx="7127289" cy="3012871"/>
          </a:xfrm>
          <a:prstGeom prst="rect">
            <a:avLst/>
          </a:prstGeom>
          <a:noFill/>
          <a:ln>
            <a:noFill/>
          </a:ln>
          <a:effectLst>
            <a:outerShdw blurRad="50800" dist="38100" dir="10800000" algn="r" rotWithShape="0">
              <a:srgbClr val="000000">
                <a:alpha val="40000"/>
              </a:srgbClr>
            </a:outerShdw>
          </a:effectLst>
        </p:spPr>
      </p:pic>
    </p:spTree>
    <p:extLst>
      <p:ext uri="{BB962C8B-B14F-4D97-AF65-F5344CB8AC3E}">
        <p14:creationId xmlns:p14="http://schemas.microsoft.com/office/powerpoint/2010/main" val="1432530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Risk Assessments</a:t>
            </a:r>
            <a:endParaRPr lang="en-GB" dirty="0"/>
          </a:p>
        </p:txBody>
      </p:sp>
      <p:sp>
        <p:nvSpPr>
          <p:cNvPr id="8" name="Rectangle: Rounded Corners 7">
            <a:extLst>
              <a:ext uri="{FF2B5EF4-FFF2-40B4-BE49-F238E27FC236}">
                <a16:creationId xmlns="" xmlns:a16="http://schemas.microsoft.com/office/drawing/2014/main" id="{DC3782B4-6632-0844-5FC5-8CAB5D48E5A1}"/>
              </a:ext>
            </a:extLst>
          </p:cNvPr>
          <p:cNvSpPr/>
          <p:nvPr/>
        </p:nvSpPr>
        <p:spPr>
          <a:xfrm>
            <a:off x="3452090" y="611909"/>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000" b="1" dirty="0">
                <a:solidFill>
                  <a:srgbClr val="003A82"/>
                </a:solidFill>
              </a:rPr>
              <a:t>Look for a hazard/risk</a:t>
            </a:r>
            <a:endParaRPr lang="en-US"/>
          </a:p>
        </p:txBody>
      </p:sp>
      <p:sp>
        <p:nvSpPr>
          <p:cNvPr id="9" name="Rectangle: Rounded Corners 8">
            <a:extLst>
              <a:ext uri="{FF2B5EF4-FFF2-40B4-BE49-F238E27FC236}">
                <a16:creationId xmlns="" xmlns:a16="http://schemas.microsoft.com/office/drawing/2014/main" id="{717A7771-5CA1-FC76-7B93-9A0220EFE114}"/>
              </a:ext>
            </a:extLst>
          </p:cNvPr>
          <p:cNvSpPr/>
          <p:nvPr/>
        </p:nvSpPr>
        <p:spPr>
          <a:xfrm>
            <a:off x="5680362" y="1928090"/>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1" name="Rectangle: Rounded Corners 10">
            <a:extLst>
              <a:ext uri="{FF2B5EF4-FFF2-40B4-BE49-F238E27FC236}">
                <a16:creationId xmlns="" xmlns:a16="http://schemas.microsoft.com/office/drawing/2014/main" id="{9A871910-6652-1BCC-0205-DA76C7BA03D9}"/>
              </a:ext>
            </a:extLst>
          </p:cNvPr>
          <p:cNvSpPr/>
          <p:nvPr/>
        </p:nvSpPr>
        <p:spPr>
          <a:xfrm>
            <a:off x="4987634" y="3890817"/>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2" name="Rectangle: Rounded Corners 11">
            <a:extLst>
              <a:ext uri="{FF2B5EF4-FFF2-40B4-BE49-F238E27FC236}">
                <a16:creationId xmlns="" xmlns:a16="http://schemas.microsoft.com/office/drawing/2014/main" id="{7428D4DC-BAA3-EC2C-98FB-5222BE665FA5}"/>
              </a:ext>
            </a:extLst>
          </p:cNvPr>
          <p:cNvSpPr/>
          <p:nvPr/>
        </p:nvSpPr>
        <p:spPr>
          <a:xfrm>
            <a:off x="1535543" y="3890817"/>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3" name="Rectangle: Rounded Corners 12">
            <a:extLst>
              <a:ext uri="{FF2B5EF4-FFF2-40B4-BE49-F238E27FC236}">
                <a16:creationId xmlns="" xmlns:a16="http://schemas.microsoft.com/office/drawing/2014/main" id="{E141C6B1-17BA-2A6C-2623-775019CF63B5}"/>
              </a:ext>
            </a:extLst>
          </p:cNvPr>
          <p:cNvSpPr/>
          <p:nvPr/>
        </p:nvSpPr>
        <p:spPr>
          <a:xfrm>
            <a:off x="1062180" y="1847272"/>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9" name="Arrow: Right 18">
            <a:extLst>
              <a:ext uri="{FF2B5EF4-FFF2-40B4-BE49-F238E27FC236}">
                <a16:creationId xmlns="" xmlns:a16="http://schemas.microsoft.com/office/drawing/2014/main" id="{D39B0BC1-4F0B-1FC8-18FC-C38B7AA626AC}"/>
              </a:ext>
            </a:extLst>
          </p:cNvPr>
          <p:cNvSpPr/>
          <p:nvPr/>
        </p:nvSpPr>
        <p:spPr>
          <a:xfrm rot="2580000">
            <a:off x="5795818" y="1235363"/>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 xmlns:a16="http://schemas.microsoft.com/office/drawing/2014/main" id="{AC0F1A07-B60A-B9C7-1DD8-72A677EE95C5}"/>
              </a:ext>
            </a:extLst>
          </p:cNvPr>
          <p:cNvSpPr/>
          <p:nvPr/>
        </p:nvSpPr>
        <p:spPr>
          <a:xfrm rot="6900000">
            <a:off x="6222999" y="3140362"/>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 xmlns:a16="http://schemas.microsoft.com/office/drawing/2014/main" id="{D6F8699C-5CA5-EE0E-AA0F-F7B24375DAF1}"/>
              </a:ext>
            </a:extLst>
          </p:cNvPr>
          <p:cNvSpPr/>
          <p:nvPr/>
        </p:nvSpPr>
        <p:spPr>
          <a:xfrm rot="10800000">
            <a:off x="3890817" y="4121725"/>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 xmlns:a16="http://schemas.microsoft.com/office/drawing/2014/main" id="{E3373F2E-3DD6-ED80-FE6F-C402D4B7D9E3}"/>
              </a:ext>
            </a:extLst>
          </p:cNvPr>
          <p:cNvSpPr/>
          <p:nvPr/>
        </p:nvSpPr>
        <p:spPr>
          <a:xfrm rot="-2700000">
            <a:off x="2459180" y="1142998"/>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 xmlns:a16="http://schemas.microsoft.com/office/drawing/2014/main" id="{65B104EB-1582-263B-2081-604AD996C932}"/>
              </a:ext>
            </a:extLst>
          </p:cNvPr>
          <p:cNvSpPr/>
          <p:nvPr/>
        </p:nvSpPr>
        <p:spPr>
          <a:xfrm rot="15240000">
            <a:off x="2193635" y="3082634"/>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 xmlns:a16="http://schemas.microsoft.com/office/drawing/2014/main" id="{E5748619-F7C0-6163-AA43-A3DEBBA556B7}"/>
              </a:ext>
            </a:extLst>
          </p:cNvPr>
          <p:cNvSpPr>
            <a:spLocks noGrp="1"/>
          </p:cNvSpPr>
          <p:nvPr>
            <p:ph type="body" sz="quarter" idx="10"/>
          </p:nvPr>
        </p:nvSpPr>
        <p:spPr>
          <a:xfrm>
            <a:off x="8262717" y="615370"/>
            <a:ext cx="3709306" cy="3635435"/>
          </a:xfrm>
        </p:spPr>
        <p:txBody>
          <a:bodyPr vert="horz" lIns="0" tIns="0" rIns="0" bIns="0" rtlCol="0" anchor="t">
            <a:noAutofit/>
          </a:bodyPr>
          <a:lstStyle/>
          <a:p>
            <a:pPr marL="0">
              <a:lnSpc>
                <a:spcPct val="100000"/>
              </a:lnSpc>
            </a:pPr>
            <a:r>
              <a:rPr lang="en-GB">
                <a:latin typeface="Nunito Sans SemiBold"/>
              </a:rPr>
              <a:t>Add the next four steps...</a:t>
            </a:r>
            <a:endParaRPr lang="en-US"/>
          </a:p>
          <a:p>
            <a:pPr marL="0">
              <a:lnSpc>
                <a:spcPct val="100000"/>
              </a:lnSpc>
            </a:pPr>
            <a:endParaRPr lang="en-GB">
              <a:latin typeface="Nunito Sans SemiBold"/>
            </a:endParaRPr>
          </a:p>
          <a:p>
            <a:pPr marL="285750" indent="-285750">
              <a:lnSpc>
                <a:spcPct val="150000"/>
              </a:lnSpc>
              <a:buFont typeface="Calibri" panose="020B0604020202020204" pitchFamily="34" charset="0"/>
              <a:buChar char="-"/>
            </a:pPr>
            <a:r>
              <a:rPr lang="en-GB">
                <a:latin typeface="Nunito Sans SemiBold"/>
              </a:rPr>
              <a:t>Record</a:t>
            </a:r>
          </a:p>
          <a:p>
            <a:pPr marL="285750" indent="-285750">
              <a:lnSpc>
                <a:spcPct val="150000"/>
              </a:lnSpc>
              <a:buFont typeface="Calibri" panose="020B0604020202020204" pitchFamily="34" charset="0"/>
              <a:buChar char="-"/>
            </a:pPr>
            <a:r>
              <a:rPr lang="en-GB">
                <a:latin typeface="Nunito Sans SemiBold"/>
              </a:rPr>
              <a:t>Review</a:t>
            </a:r>
          </a:p>
          <a:p>
            <a:pPr marL="285750" indent="-285750">
              <a:lnSpc>
                <a:spcPct val="150000"/>
              </a:lnSpc>
              <a:buFont typeface="Calibri" panose="020B0604020202020204" pitchFamily="34" charset="0"/>
              <a:buChar char="-"/>
            </a:pPr>
            <a:r>
              <a:rPr lang="en-GB">
                <a:latin typeface="Nunito Sans SemiBold"/>
              </a:rPr>
              <a:t>Who might be harmed/at risk?</a:t>
            </a:r>
          </a:p>
          <a:p>
            <a:pPr marL="285750" indent="-285750">
              <a:lnSpc>
                <a:spcPct val="150000"/>
              </a:lnSpc>
              <a:buFont typeface="Calibri" panose="020B0604020202020204" pitchFamily="34" charset="0"/>
              <a:buChar char="-"/>
            </a:pPr>
            <a:r>
              <a:rPr lang="en-GB">
                <a:latin typeface="Nunito Sans SemiBold"/>
              </a:rPr>
              <a:t>Evaluate and control risks</a:t>
            </a:r>
          </a:p>
        </p:txBody>
      </p:sp>
    </p:spTree>
    <p:extLst>
      <p:ext uri="{BB962C8B-B14F-4D97-AF65-F5344CB8AC3E}">
        <p14:creationId xmlns:p14="http://schemas.microsoft.com/office/powerpoint/2010/main" val="402616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Risk Assessments</a:t>
            </a:r>
            <a:endParaRPr lang="en-GB" dirty="0"/>
          </a:p>
        </p:txBody>
      </p:sp>
      <p:grpSp>
        <p:nvGrpSpPr>
          <p:cNvPr id="5" name="Group 4">
            <a:extLst>
              <a:ext uri="{FF2B5EF4-FFF2-40B4-BE49-F238E27FC236}">
                <a16:creationId xmlns="" xmlns:a16="http://schemas.microsoft.com/office/drawing/2014/main" id="{8B27AA79-8AAE-7E7D-DAF4-8ECC2E1C7C0E}"/>
              </a:ext>
            </a:extLst>
          </p:cNvPr>
          <p:cNvGrpSpPr/>
          <p:nvPr/>
        </p:nvGrpSpPr>
        <p:grpSpPr>
          <a:xfrm>
            <a:off x="1258452" y="658090"/>
            <a:ext cx="10125363" cy="4421907"/>
            <a:chOff x="1062180" y="611909"/>
            <a:chExt cx="6846454" cy="4156362"/>
          </a:xfrm>
        </p:grpSpPr>
        <p:sp>
          <p:nvSpPr>
            <p:cNvPr id="8" name="Rectangle: Rounded Corners 7">
              <a:extLst>
                <a:ext uri="{FF2B5EF4-FFF2-40B4-BE49-F238E27FC236}">
                  <a16:creationId xmlns="" xmlns:a16="http://schemas.microsoft.com/office/drawing/2014/main" id="{DC3782B4-6632-0844-5FC5-8CAB5D48E5A1}"/>
                </a:ext>
              </a:extLst>
            </p:cNvPr>
            <p:cNvSpPr/>
            <p:nvPr/>
          </p:nvSpPr>
          <p:spPr>
            <a:xfrm>
              <a:off x="3452090" y="611909"/>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000" b="1" dirty="0">
                  <a:solidFill>
                    <a:srgbClr val="003A82"/>
                  </a:solidFill>
                </a:rPr>
                <a:t>Look for a hazard/risk</a:t>
              </a:r>
              <a:endParaRPr lang="en-US"/>
            </a:p>
          </p:txBody>
        </p:sp>
        <p:sp>
          <p:nvSpPr>
            <p:cNvPr id="9" name="Rectangle: Rounded Corners 8">
              <a:extLst>
                <a:ext uri="{FF2B5EF4-FFF2-40B4-BE49-F238E27FC236}">
                  <a16:creationId xmlns="" xmlns:a16="http://schemas.microsoft.com/office/drawing/2014/main" id="{717A7771-5CA1-FC76-7B93-9A0220EFE114}"/>
                </a:ext>
              </a:extLst>
            </p:cNvPr>
            <p:cNvSpPr/>
            <p:nvPr/>
          </p:nvSpPr>
          <p:spPr>
            <a:xfrm>
              <a:off x="5680362" y="1928090"/>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1" name="Rectangle: Rounded Corners 10">
              <a:extLst>
                <a:ext uri="{FF2B5EF4-FFF2-40B4-BE49-F238E27FC236}">
                  <a16:creationId xmlns="" xmlns:a16="http://schemas.microsoft.com/office/drawing/2014/main" id="{9A871910-6652-1BCC-0205-DA76C7BA03D9}"/>
                </a:ext>
              </a:extLst>
            </p:cNvPr>
            <p:cNvSpPr/>
            <p:nvPr/>
          </p:nvSpPr>
          <p:spPr>
            <a:xfrm>
              <a:off x="4987634" y="3890817"/>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2" name="Rectangle: Rounded Corners 11">
              <a:extLst>
                <a:ext uri="{FF2B5EF4-FFF2-40B4-BE49-F238E27FC236}">
                  <a16:creationId xmlns="" xmlns:a16="http://schemas.microsoft.com/office/drawing/2014/main" id="{7428D4DC-BAA3-EC2C-98FB-5222BE665FA5}"/>
                </a:ext>
              </a:extLst>
            </p:cNvPr>
            <p:cNvSpPr/>
            <p:nvPr/>
          </p:nvSpPr>
          <p:spPr>
            <a:xfrm>
              <a:off x="1535543" y="3890817"/>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3" name="Rectangle: Rounded Corners 12">
              <a:extLst>
                <a:ext uri="{FF2B5EF4-FFF2-40B4-BE49-F238E27FC236}">
                  <a16:creationId xmlns="" xmlns:a16="http://schemas.microsoft.com/office/drawing/2014/main" id="{E141C6B1-17BA-2A6C-2623-775019CF63B5}"/>
                </a:ext>
              </a:extLst>
            </p:cNvPr>
            <p:cNvSpPr/>
            <p:nvPr/>
          </p:nvSpPr>
          <p:spPr>
            <a:xfrm>
              <a:off x="1062180" y="1847272"/>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9" name="Arrow: Right 18">
              <a:extLst>
                <a:ext uri="{FF2B5EF4-FFF2-40B4-BE49-F238E27FC236}">
                  <a16:creationId xmlns="" xmlns:a16="http://schemas.microsoft.com/office/drawing/2014/main" id="{D39B0BC1-4F0B-1FC8-18FC-C38B7AA626AC}"/>
                </a:ext>
              </a:extLst>
            </p:cNvPr>
            <p:cNvSpPr/>
            <p:nvPr/>
          </p:nvSpPr>
          <p:spPr>
            <a:xfrm rot="2580000">
              <a:off x="5795818" y="1148546"/>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 xmlns:a16="http://schemas.microsoft.com/office/drawing/2014/main" id="{AC0F1A07-B60A-B9C7-1DD8-72A677EE95C5}"/>
                </a:ext>
              </a:extLst>
            </p:cNvPr>
            <p:cNvSpPr/>
            <p:nvPr/>
          </p:nvSpPr>
          <p:spPr>
            <a:xfrm rot="6900000">
              <a:off x="6222999" y="3140362"/>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 xmlns:a16="http://schemas.microsoft.com/office/drawing/2014/main" id="{D6F8699C-5CA5-EE0E-AA0F-F7B24375DAF1}"/>
                </a:ext>
              </a:extLst>
            </p:cNvPr>
            <p:cNvSpPr/>
            <p:nvPr/>
          </p:nvSpPr>
          <p:spPr>
            <a:xfrm rot="10800000">
              <a:off x="3890817" y="4121725"/>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 xmlns:a16="http://schemas.microsoft.com/office/drawing/2014/main" id="{E3373F2E-3DD6-ED80-FE6F-C402D4B7D9E3}"/>
                </a:ext>
              </a:extLst>
            </p:cNvPr>
            <p:cNvSpPr/>
            <p:nvPr/>
          </p:nvSpPr>
          <p:spPr>
            <a:xfrm rot="18900000">
              <a:off x="2427953" y="1034477"/>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 xmlns:a16="http://schemas.microsoft.com/office/drawing/2014/main" id="{65B104EB-1582-263B-2081-604AD996C932}"/>
                </a:ext>
              </a:extLst>
            </p:cNvPr>
            <p:cNvSpPr/>
            <p:nvPr/>
          </p:nvSpPr>
          <p:spPr>
            <a:xfrm rot="15240000">
              <a:off x="2193635" y="3082634"/>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 xmlns:a16="http://schemas.microsoft.com/office/drawing/2014/main" id="{EF05B3E0-11D8-B135-F0D8-E79CC1058DAE}"/>
              </a:ext>
            </a:extLst>
          </p:cNvPr>
          <p:cNvSpPr txBox="1"/>
          <p:nvPr/>
        </p:nvSpPr>
        <p:spPr>
          <a:xfrm>
            <a:off x="8361218" y="214976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3A82"/>
                </a:solidFill>
                <a:cs typeface="Arial"/>
              </a:rPr>
              <a:t>2. Who might be harmed/at risk?</a:t>
            </a:r>
          </a:p>
        </p:txBody>
      </p:sp>
      <p:sp>
        <p:nvSpPr>
          <p:cNvPr id="14" name="TextBox 13">
            <a:extLst>
              <a:ext uri="{FF2B5EF4-FFF2-40B4-BE49-F238E27FC236}">
                <a16:creationId xmlns="" xmlns:a16="http://schemas.microsoft.com/office/drawing/2014/main" id="{C46DAFE7-01E5-A1BE-016F-300899C7465A}"/>
              </a:ext>
            </a:extLst>
          </p:cNvPr>
          <p:cNvSpPr txBox="1"/>
          <p:nvPr/>
        </p:nvSpPr>
        <p:spPr>
          <a:xfrm>
            <a:off x="7324436" y="4264891"/>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3A82"/>
                </a:solidFill>
                <a:cs typeface="Arial"/>
              </a:rPr>
              <a:t>3. Evaluate and control risks</a:t>
            </a:r>
          </a:p>
        </p:txBody>
      </p:sp>
      <p:sp>
        <p:nvSpPr>
          <p:cNvPr id="16" name="TextBox 15">
            <a:extLst>
              <a:ext uri="{FF2B5EF4-FFF2-40B4-BE49-F238E27FC236}">
                <a16:creationId xmlns="" xmlns:a16="http://schemas.microsoft.com/office/drawing/2014/main" id="{A0D52AC5-638E-E58B-F9F8-4F5A38A860DA}"/>
              </a:ext>
            </a:extLst>
          </p:cNvPr>
          <p:cNvSpPr txBox="1"/>
          <p:nvPr/>
        </p:nvSpPr>
        <p:spPr>
          <a:xfrm>
            <a:off x="2189017" y="442883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3A82"/>
                </a:solidFill>
                <a:cs typeface="Arial"/>
              </a:rPr>
              <a:t>4. Record</a:t>
            </a:r>
          </a:p>
        </p:txBody>
      </p:sp>
      <p:sp>
        <p:nvSpPr>
          <p:cNvPr id="18" name="TextBox 17">
            <a:extLst>
              <a:ext uri="{FF2B5EF4-FFF2-40B4-BE49-F238E27FC236}">
                <a16:creationId xmlns="" xmlns:a16="http://schemas.microsoft.com/office/drawing/2014/main" id="{18118AE2-F182-20E1-D4C5-9E3E19FFFFE1}"/>
              </a:ext>
            </a:extLst>
          </p:cNvPr>
          <p:cNvSpPr txBox="1"/>
          <p:nvPr/>
        </p:nvSpPr>
        <p:spPr>
          <a:xfrm>
            <a:off x="1542472" y="231601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3A82"/>
                </a:solidFill>
                <a:cs typeface="Arial"/>
              </a:rPr>
              <a:t>5. Review and repeat</a:t>
            </a:r>
            <a:endParaRPr lang="en-US" dirty="0"/>
          </a:p>
        </p:txBody>
      </p:sp>
    </p:spTree>
    <p:extLst>
      <p:ext uri="{BB962C8B-B14F-4D97-AF65-F5344CB8AC3E}">
        <p14:creationId xmlns:p14="http://schemas.microsoft.com/office/powerpoint/2010/main" val="38663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a:t>So what now ….</a:t>
            </a:r>
          </a:p>
        </p:txBody>
      </p:sp>
    </p:spTree>
    <p:extLst>
      <p:ext uri="{BB962C8B-B14F-4D97-AF65-F5344CB8AC3E}">
        <p14:creationId xmlns:p14="http://schemas.microsoft.com/office/powerpoint/2010/main" val="211083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 xmlns:a16="http://schemas.microsoft.com/office/drawing/2014/main" id="{70C7BBBE-EA02-8341-A8EF-960B935FEFEC}"/>
              </a:ext>
            </a:extLst>
          </p:cNvPr>
          <p:cNvSpPr txBox="1">
            <a:spLocks/>
          </p:cNvSpPr>
          <p:nvPr/>
        </p:nvSpPr>
        <p:spPr>
          <a:xfrm>
            <a:off x="493140" y="1235673"/>
            <a:ext cx="555455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a:solidFill>
                  <a:srgbClr val="003A82"/>
                </a:solidFill>
                <a:latin typeface="Nunito Sans Black"/>
              </a:rPr>
              <a:t>Welcome</a:t>
            </a:r>
            <a:endParaRPr lang="en-GB" sz="4000">
              <a:solidFill>
                <a:srgbClr val="003A82"/>
              </a:solidFill>
            </a:endParaRPr>
          </a:p>
          <a:p>
            <a:pPr marL="0" lvl="1" indent="0">
              <a:buClr>
                <a:srgbClr val="003A82"/>
              </a:buClr>
              <a:buNone/>
            </a:pPr>
            <a:endParaRPr lang="en-GB">
              <a:solidFill>
                <a:srgbClr val="003A82"/>
              </a:solidFill>
            </a:endParaRPr>
          </a:p>
          <a:p>
            <a:pPr marL="10795" indent="0">
              <a:buNone/>
            </a:pPr>
            <a:r>
              <a:rPr lang="en-GB">
                <a:solidFill>
                  <a:srgbClr val="003A82"/>
                </a:solidFill>
              </a:rPr>
              <a:t>In this session, we are going to look at:</a:t>
            </a:r>
          </a:p>
          <a:p>
            <a:pPr marL="10795" indent="0">
              <a:buNone/>
            </a:pPr>
            <a:endParaRPr lang="en-GB">
              <a:solidFill>
                <a:srgbClr val="003A82"/>
              </a:solidFill>
            </a:endParaRPr>
          </a:p>
          <a:p>
            <a:pPr marL="132715" indent="-121920">
              <a:lnSpc>
                <a:spcPct val="150000"/>
              </a:lnSpc>
            </a:pPr>
            <a:r>
              <a:rPr lang="en-GB">
                <a:solidFill>
                  <a:srgbClr val="003A82"/>
                </a:solidFill>
                <a:latin typeface="Nunito Sans"/>
              </a:rPr>
              <a:t>What is a young leader?</a:t>
            </a:r>
            <a:endParaRPr lang="en-GB">
              <a:solidFill>
                <a:srgbClr val="003A82"/>
              </a:solidFill>
            </a:endParaRPr>
          </a:p>
          <a:p>
            <a:pPr marL="132715" indent="-121920">
              <a:lnSpc>
                <a:spcPct val="150000"/>
              </a:lnSpc>
            </a:pPr>
            <a:r>
              <a:rPr lang="en-GB">
                <a:solidFill>
                  <a:srgbClr val="003A82"/>
                </a:solidFill>
                <a:latin typeface="Nunito Sans"/>
              </a:rPr>
              <a:t>What to expect as a young leader</a:t>
            </a:r>
            <a:endParaRPr lang="en-GB">
              <a:solidFill>
                <a:srgbClr val="003A82"/>
              </a:solidFill>
            </a:endParaRPr>
          </a:p>
          <a:p>
            <a:pPr marL="132715" indent="-121920">
              <a:lnSpc>
                <a:spcPct val="150000"/>
              </a:lnSpc>
            </a:pPr>
            <a:r>
              <a:rPr lang="en-GB">
                <a:solidFill>
                  <a:srgbClr val="003A82"/>
                </a:solidFill>
                <a:latin typeface="Nunito Sans"/>
              </a:rPr>
              <a:t>What support is available</a:t>
            </a:r>
            <a:endParaRPr lang="en-GB">
              <a:solidFill>
                <a:srgbClr val="000000"/>
              </a:solidFill>
            </a:endParaRPr>
          </a:p>
          <a:p>
            <a:pPr marL="132715" indent="-121920">
              <a:lnSpc>
                <a:spcPct val="150000"/>
              </a:lnSpc>
            </a:pPr>
            <a:r>
              <a:rPr lang="en-GB">
                <a:solidFill>
                  <a:srgbClr val="003A82"/>
                </a:solidFill>
                <a:latin typeface="Nunito Sans"/>
              </a:rPr>
              <a:t>Keeping everyone safe</a:t>
            </a:r>
            <a:endParaRPr lang="en-GB">
              <a:solidFill>
                <a:srgbClr val="000000"/>
              </a:solidFill>
            </a:endParaRPr>
          </a:p>
          <a:p>
            <a:pPr marL="10795" indent="0">
              <a:buNone/>
            </a:pPr>
            <a:endParaRPr lang="en-GB">
              <a:solidFill>
                <a:srgbClr val="003A82"/>
              </a:solidFill>
            </a:endParaRPr>
          </a:p>
          <a:p>
            <a:pPr marL="10795" indent="0">
              <a:buNone/>
            </a:pPr>
            <a:r>
              <a:rPr lang="en-GB">
                <a:solidFill>
                  <a:srgbClr val="003A82"/>
                </a:solidFill>
              </a:rPr>
              <a:t/>
            </a:r>
            <a:br>
              <a:rPr lang="en-GB">
                <a:solidFill>
                  <a:srgbClr val="003A82"/>
                </a:solidFill>
              </a:rPr>
            </a:br>
            <a:endParaRPr lang="en-GB">
              <a:solidFill>
                <a:srgbClr val="003A82"/>
              </a:solidFill>
            </a:endParaRPr>
          </a:p>
          <a:p>
            <a:pPr marL="10795" indent="0">
              <a:buClr>
                <a:srgbClr val="003A82"/>
              </a:buClr>
              <a:buNone/>
            </a:pPr>
            <a:endParaRPr lang="en-GB">
              <a:solidFill>
                <a:srgbClr val="003A82"/>
              </a:solidFill>
            </a:endParaRPr>
          </a:p>
          <a:p>
            <a:pPr marL="10795" indent="0">
              <a:buClr>
                <a:srgbClr val="003A82"/>
              </a:buClr>
              <a:buNone/>
            </a:pPr>
            <a:endParaRPr lang="en-GB">
              <a:solidFill>
                <a:srgbClr val="003A82"/>
              </a:solidFill>
            </a:endParaRPr>
          </a:p>
          <a:p>
            <a:pPr marL="10795" indent="0">
              <a:buClr>
                <a:srgbClr val="003A82"/>
              </a:buClr>
              <a:buNone/>
            </a:pPr>
            <a:endParaRPr lang="en-GB">
              <a:solidFill>
                <a:srgbClr val="003A82"/>
              </a:solidFill>
            </a:endParaRPr>
          </a:p>
          <a:p>
            <a:pPr marL="10795" indent="0">
              <a:buClr>
                <a:srgbClr val="003A82"/>
              </a:buClr>
              <a:buNone/>
            </a:pPr>
            <a:endParaRPr lang="en-GB">
              <a:solidFill>
                <a:srgbClr val="003A82"/>
              </a:solidFill>
            </a:endParaRPr>
          </a:p>
          <a:p>
            <a:pPr marL="10795" indent="0">
              <a:buClr>
                <a:srgbClr val="003A82"/>
              </a:buClr>
              <a:buNone/>
            </a:pPr>
            <a:endParaRPr lang="en-GB">
              <a:solidFill>
                <a:srgbClr val="003A82"/>
              </a:solidFill>
            </a:endParaRPr>
          </a:p>
          <a:p>
            <a:pPr marL="10795" indent="0">
              <a:buClr>
                <a:srgbClr val="003A82"/>
              </a:buClr>
              <a:buNone/>
            </a:pPr>
            <a:endParaRPr lang="en-GB">
              <a:solidFill>
                <a:srgbClr val="003A82"/>
              </a:solidFill>
            </a:endParaRPr>
          </a:p>
          <a:p>
            <a:pPr marL="10795" indent="0">
              <a:buClr>
                <a:srgbClr val="003A82"/>
              </a:buClr>
              <a:buNone/>
            </a:pPr>
            <a:endParaRPr lang="en-GB">
              <a:solidFill>
                <a:srgbClr val="003A82"/>
              </a:solidFill>
            </a:endParaRPr>
          </a:p>
          <a:p>
            <a:pPr marL="10795" indent="0">
              <a:buClr>
                <a:srgbClr val="003A82"/>
              </a:buClr>
              <a:buNone/>
            </a:pPr>
            <a:endParaRPr lang="en-GB">
              <a:solidFill>
                <a:srgbClr val="003A82"/>
              </a:solidFill>
            </a:endParaRPr>
          </a:p>
        </p:txBody>
      </p:sp>
      <p:sp>
        <p:nvSpPr>
          <p:cNvPr id="14" name="TextBox 13">
            <a:extLst>
              <a:ext uri="{FF2B5EF4-FFF2-40B4-BE49-F238E27FC236}">
                <a16:creationId xmlns="" xmlns:a16="http://schemas.microsoft.com/office/drawing/2014/main"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 xmlns:a16="http://schemas.microsoft.com/office/drawing/2014/main"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 xmlns:a16="http://schemas.microsoft.com/office/drawing/2014/main"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1518163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1479"/>
            <a:ext cx="5750325" cy="215444"/>
          </a:xfrm>
        </p:spPr>
        <p:txBody>
          <a:bodyPr/>
          <a:lstStyle/>
          <a:p>
            <a:r>
              <a:rPr lang="en-GB" sz="1400" dirty="0">
                <a:latin typeface="Nunito Sans"/>
              </a:rPr>
              <a:t>The Young Leader Scheme</a:t>
            </a:r>
            <a:endParaRPr lang="en-GB" sz="1400" dirty="0">
              <a:solidFill>
                <a:srgbClr val="000000"/>
              </a:solidFill>
              <a:latin typeface="Nunito Sans"/>
            </a:endParaRPr>
          </a:p>
        </p:txBody>
      </p:sp>
      <p:sp>
        <p:nvSpPr>
          <p:cNvPr id="6" name="TextBox 5">
            <a:extLst>
              <a:ext uri="{FF2B5EF4-FFF2-40B4-BE49-F238E27FC236}">
                <a16:creationId xmlns="" xmlns:a16="http://schemas.microsoft.com/office/drawing/2014/main" id="{A416B57F-CCA8-DCF0-5B44-A32A3A36574F}"/>
              </a:ext>
            </a:extLst>
          </p:cNvPr>
          <p:cNvSpPr txBox="1"/>
          <p:nvPr/>
        </p:nvSpPr>
        <p:spPr>
          <a:xfrm>
            <a:off x="573505" y="608366"/>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Module A = Completed!</a:t>
            </a:r>
            <a:endParaRPr lang="en-US" dirty="0"/>
          </a:p>
        </p:txBody>
      </p:sp>
      <p:sp>
        <p:nvSpPr>
          <p:cNvPr id="8" name="Text Placeholder 2">
            <a:extLst>
              <a:ext uri="{FF2B5EF4-FFF2-40B4-BE49-F238E27FC236}">
                <a16:creationId xmlns="" xmlns:a16="http://schemas.microsoft.com/office/drawing/2014/main" id="{AAD2EA2D-41FE-7AE7-424D-B32C4EF08235}"/>
              </a:ext>
            </a:extLst>
          </p:cNvPr>
          <p:cNvSpPr>
            <a:spLocks noGrp="1"/>
          </p:cNvSpPr>
          <p:nvPr>
            <p:ph type="body" sz="quarter" idx="10"/>
          </p:nvPr>
        </p:nvSpPr>
        <p:spPr>
          <a:xfrm>
            <a:off x="571281" y="1825649"/>
            <a:ext cx="6844474" cy="3635435"/>
          </a:xfrm>
        </p:spPr>
        <p:txBody>
          <a:bodyPr vert="horz" lIns="0" tIns="0" rIns="0" bIns="0" rtlCol="0" anchor="t">
            <a:noAutofit/>
          </a:bodyPr>
          <a:lstStyle/>
          <a:p>
            <a:pPr marL="0">
              <a:lnSpc>
                <a:spcPct val="100000"/>
              </a:lnSpc>
              <a:spcBef>
                <a:spcPts val="0"/>
              </a:spcBef>
            </a:pPr>
            <a:r>
              <a:rPr lang="en-GB" sz="2400">
                <a:latin typeface="Nunito Sans SemiBold"/>
              </a:rPr>
              <a:t>You've earned your Young Leaders badge and woggle.</a:t>
            </a:r>
            <a:endParaRPr lang="en-US"/>
          </a:p>
        </p:txBody>
      </p:sp>
      <p:pic>
        <p:nvPicPr>
          <p:cNvPr id="3" name="Picture 2" descr="A logo of a plant&#10;&#10;Description automatically generated">
            <a:extLst>
              <a:ext uri="{FF2B5EF4-FFF2-40B4-BE49-F238E27FC236}">
                <a16:creationId xmlns="" xmlns:a16="http://schemas.microsoft.com/office/drawing/2014/main" id="{C3542BEB-74D2-93F1-59BF-6F3652573BE7}"/>
              </a:ext>
            </a:extLst>
          </p:cNvPr>
          <p:cNvPicPr>
            <a:picLocks noChangeAspect="1"/>
          </p:cNvPicPr>
          <p:nvPr/>
        </p:nvPicPr>
        <p:blipFill rotWithShape="1">
          <a:blip r:embed="rId3"/>
          <a:srcRect l="10308" t="12584" r="12851" b="12584"/>
          <a:stretch/>
        </p:blipFill>
        <p:spPr>
          <a:xfrm>
            <a:off x="8221337" y="1377108"/>
            <a:ext cx="3148997" cy="3066372"/>
          </a:xfrm>
          <a:prstGeom prst="rect">
            <a:avLst/>
          </a:prstGeom>
        </p:spPr>
      </p:pic>
    </p:spTree>
    <p:extLst>
      <p:ext uri="{BB962C8B-B14F-4D97-AF65-F5344CB8AC3E}">
        <p14:creationId xmlns:p14="http://schemas.microsoft.com/office/powerpoint/2010/main" val="1696023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 xmlns:a16="http://schemas.microsoft.com/office/drawing/2014/main" id="{A416B57F-CCA8-DCF0-5B44-A32A3A36574F}"/>
              </a:ext>
            </a:extLst>
          </p:cNvPr>
          <p:cNvSpPr txBox="1"/>
          <p:nvPr/>
        </p:nvSpPr>
        <p:spPr>
          <a:xfrm>
            <a:off x="573505" y="598340"/>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What's next?</a:t>
            </a:r>
            <a:endParaRPr lang="en-US" dirty="0"/>
          </a:p>
        </p:txBody>
      </p:sp>
      <p:sp>
        <p:nvSpPr>
          <p:cNvPr id="8" name="Text Placeholder 2">
            <a:extLst>
              <a:ext uri="{FF2B5EF4-FFF2-40B4-BE49-F238E27FC236}">
                <a16:creationId xmlns="" xmlns:a16="http://schemas.microsoft.com/office/drawing/2014/main" id="{AAD2EA2D-41FE-7AE7-424D-B32C4EF08235}"/>
              </a:ext>
            </a:extLst>
          </p:cNvPr>
          <p:cNvSpPr>
            <a:spLocks noGrp="1"/>
          </p:cNvSpPr>
          <p:nvPr>
            <p:ph type="body" sz="quarter" idx="10"/>
          </p:nvPr>
        </p:nvSpPr>
        <p:spPr>
          <a:xfrm>
            <a:off x="571281" y="1715360"/>
            <a:ext cx="5750890" cy="3635435"/>
          </a:xfrm>
        </p:spPr>
        <p:txBody>
          <a:bodyPr vert="horz" lIns="0" tIns="0" rIns="0" bIns="0" rtlCol="0" anchor="t">
            <a:noAutofit/>
          </a:bodyPr>
          <a:lstStyle/>
          <a:p>
            <a:pPr marL="0">
              <a:lnSpc>
                <a:spcPct val="100000"/>
              </a:lnSpc>
              <a:spcBef>
                <a:spcPts val="0"/>
              </a:spcBef>
            </a:pPr>
            <a:r>
              <a:rPr lang="en-GB" sz="2400" dirty="0">
                <a:latin typeface="Nunito Sans SemiBold"/>
              </a:rPr>
              <a:t>Congratulations on completing module A!</a:t>
            </a:r>
          </a:p>
          <a:p>
            <a:pPr marL="0">
              <a:lnSpc>
                <a:spcPct val="100000"/>
              </a:lnSpc>
              <a:spcBef>
                <a:spcPts val="0"/>
              </a:spcBef>
            </a:pPr>
            <a:endParaRPr lang="en-GB" sz="2400" dirty="0">
              <a:latin typeface="Nunito Sans SemiBold"/>
            </a:endParaRPr>
          </a:p>
          <a:p>
            <a:pPr marL="0">
              <a:lnSpc>
                <a:spcPct val="100000"/>
              </a:lnSpc>
              <a:spcBef>
                <a:spcPts val="0"/>
              </a:spcBef>
            </a:pPr>
            <a:r>
              <a:rPr lang="en-GB" sz="2400" dirty="0">
                <a:latin typeface="Nunito Sans SemiBold"/>
              </a:rPr>
              <a:t>Next up: </a:t>
            </a:r>
          </a:p>
          <a:p>
            <a:pPr marL="342900" indent="-342900">
              <a:lnSpc>
                <a:spcPct val="100000"/>
              </a:lnSpc>
              <a:spcBef>
                <a:spcPts val="0"/>
              </a:spcBef>
              <a:buFont typeface="Calibri" panose="020B0604020202020204" pitchFamily="34" charset="0"/>
              <a:buChar char="-"/>
            </a:pPr>
            <a:r>
              <a:rPr lang="en-GB" sz="2400" dirty="0">
                <a:latin typeface="Nunito Sans SemiBold"/>
              </a:rPr>
              <a:t>There are 10 modules to help you get the most out of being a young leader</a:t>
            </a:r>
          </a:p>
          <a:p>
            <a:pPr marL="0">
              <a:lnSpc>
                <a:spcPct val="100000"/>
              </a:lnSpc>
              <a:spcBef>
                <a:spcPts val="0"/>
              </a:spcBef>
            </a:pPr>
            <a:endParaRPr lang="en-GB" sz="2400" dirty="0">
              <a:latin typeface="Nunito Sans SemiBold"/>
            </a:endParaRPr>
          </a:p>
          <a:p>
            <a:pPr marL="342900" indent="-342900">
              <a:lnSpc>
                <a:spcPct val="100000"/>
              </a:lnSpc>
              <a:spcBef>
                <a:spcPts val="0"/>
              </a:spcBef>
              <a:buFont typeface="Calibri" panose="020B0604020202020204" pitchFamily="34" charset="0"/>
              <a:buChar char="-"/>
            </a:pPr>
            <a:r>
              <a:rPr lang="en-GB" sz="2400" dirty="0">
                <a:latin typeface="Nunito Sans SemiBold"/>
              </a:rPr>
              <a:t>You will also complete 4 missions...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904" y="0"/>
            <a:ext cx="4578096" cy="6858000"/>
          </a:xfrm>
          <a:prstGeom prst="rect">
            <a:avLst/>
          </a:prstGeom>
        </p:spPr>
      </p:pic>
    </p:spTree>
    <p:extLst>
      <p:ext uri="{BB962C8B-B14F-4D97-AF65-F5344CB8AC3E}">
        <p14:creationId xmlns:p14="http://schemas.microsoft.com/office/powerpoint/2010/main" val="1113955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 xmlns:a16="http://schemas.microsoft.com/office/drawing/2014/main" id="{A416B57F-CCA8-DCF0-5B44-A32A3A36574F}"/>
              </a:ext>
            </a:extLst>
          </p:cNvPr>
          <p:cNvSpPr txBox="1"/>
          <p:nvPr/>
        </p:nvSpPr>
        <p:spPr>
          <a:xfrm>
            <a:off x="573505" y="598340"/>
            <a:ext cx="693565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are your missions?</a:t>
            </a:r>
            <a:endParaRPr lang="en-US" dirty="0"/>
          </a:p>
        </p:txBody>
      </p:sp>
      <p:sp>
        <p:nvSpPr>
          <p:cNvPr id="8" name="Text Placeholder 2">
            <a:extLst>
              <a:ext uri="{FF2B5EF4-FFF2-40B4-BE49-F238E27FC236}">
                <a16:creationId xmlns="" xmlns:a16="http://schemas.microsoft.com/office/drawing/2014/main" id="{AAD2EA2D-41FE-7AE7-424D-B32C4EF08235}"/>
              </a:ext>
            </a:extLst>
          </p:cNvPr>
          <p:cNvSpPr>
            <a:spLocks noGrp="1"/>
          </p:cNvSpPr>
          <p:nvPr>
            <p:ph type="body" sz="quarter" idx="10"/>
          </p:nvPr>
        </p:nvSpPr>
        <p:spPr>
          <a:xfrm>
            <a:off x="571281" y="1605071"/>
            <a:ext cx="6480683" cy="3635435"/>
          </a:xfrm>
        </p:spPr>
        <p:txBody>
          <a:bodyPr vert="horz" lIns="0" tIns="0" rIns="0" bIns="0" rtlCol="0" anchor="t">
            <a:noAutofit/>
          </a:bodyPr>
          <a:lstStyle/>
          <a:p>
            <a:pPr marL="0">
              <a:lnSpc>
                <a:spcPct val="100000"/>
              </a:lnSpc>
              <a:spcBef>
                <a:spcPts val="0"/>
              </a:spcBef>
            </a:pPr>
            <a:r>
              <a:rPr lang="en-GB" dirty="0">
                <a:latin typeface="Nunito Sans SemiBold"/>
              </a:rPr>
              <a:t>Mission 1:</a:t>
            </a:r>
          </a:p>
          <a:p>
            <a:pPr marL="0">
              <a:lnSpc>
                <a:spcPct val="100000"/>
              </a:lnSpc>
              <a:spcBef>
                <a:spcPts val="0"/>
              </a:spcBef>
            </a:pPr>
            <a:r>
              <a:rPr lang="en-GB" dirty="0">
                <a:latin typeface="Nunito Sans SemiBold"/>
              </a:rPr>
              <a:t>Plan and run a minimum of 3 games, a mix of indoors and outdoors</a:t>
            </a:r>
          </a:p>
          <a:p>
            <a:pPr marL="342900" indent="-342900">
              <a:lnSpc>
                <a:spcPct val="100000"/>
              </a:lnSpc>
              <a:spcBef>
                <a:spcPts val="0"/>
              </a:spcBef>
              <a:buFont typeface="Calibri" panose="020B0604020202020204" pitchFamily="34" charset="0"/>
              <a:buChar char="-"/>
            </a:pPr>
            <a:endParaRPr lang="en-GB" dirty="0">
              <a:latin typeface="Nunito Sans SemiBold"/>
            </a:endParaRPr>
          </a:p>
          <a:p>
            <a:pPr marL="0">
              <a:lnSpc>
                <a:spcPct val="100000"/>
              </a:lnSpc>
              <a:spcBef>
                <a:spcPts val="0"/>
              </a:spcBef>
            </a:pPr>
            <a:r>
              <a:rPr lang="en-GB" dirty="0">
                <a:latin typeface="Nunito Sans SemiBold"/>
              </a:rPr>
              <a:t>Mission 2:</a:t>
            </a:r>
          </a:p>
          <a:p>
            <a:pPr marL="0">
              <a:lnSpc>
                <a:spcPct val="100000"/>
              </a:lnSpc>
              <a:spcBef>
                <a:spcPts val="0"/>
              </a:spcBef>
            </a:pPr>
            <a:r>
              <a:rPr lang="en-GB" dirty="0">
                <a:latin typeface="Nunito Sans SemiBold"/>
              </a:rPr>
              <a:t>Plan and run an activity (not a game)</a:t>
            </a:r>
          </a:p>
          <a:p>
            <a:pPr marL="342900" indent="-342900">
              <a:lnSpc>
                <a:spcPct val="100000"/>
              </a:lnSpc>
              <a:spcBef>
                <a:spcPts val="0"/>
              </a:spcBef>
              <a:buFont typeface="Calibri" panose="020B0604020202020204" pitchFamily="34" charset="0"/>
              <a:buChar char="-"/>
            </a:pPr>
            <a:endParaRPr lang="en-GB" dirty="0">
              <a:latin typeface="Nunito Sans SemiBold"/>
            </a:endParaRPr>
          </a:p>
          <a:p>
            <a:pPr marL="0">
              <a:lnSpc>
                <a:spcPct val="100000"/>
              </a:lnSpc>
              <a:spcBef>
                <a:spcPts val="0"/>
              </a:spcBef>
            </a:pPr>
            <a:r>
              <a:rPr lang="en-GB" dirty="0">
                <a:latin typeface="Nunito Sans SemiBold"/>
              </a:rPr>
              <a:t>Mission 3:</a:t>
            </a:r>
          </a:p>
          <a:p>
            <a:pPr marL="0">
              <a:lnSpc>
                <a:spcPct val="100000"/>
              </a:lnSpc>
              <a:spcBef>
                <a:spcPts val="0"/>
              </a:spcBef>
            </a:pPr>
            <a:r>
              <a:rPr lang="en-GB" dirty="0">
                <a:latin typeface="Nunito Sans SemiBold"/>
              </a:rPr>
              <a:t>Take the section's ideas to a programme planning meeting</a:t>
            </a:r>
          </a:p>
          <a:p>
            <a:pPr marL="342900" indent="-342900">
              <a:lnSpc>
                <a:spcPct val="100000"/>
              </a:lnSpc>
              <a:spcBef>
                <a:spcPts val="0"/>
              </a:spcBef>
              <a:buFont typeface="Calibri" panose="020B0604020202020204" pitchFamily="34" charset="0"/>
              <a:buChar char="-"/>
            </a:pPr>
            <a:endParaRPr lang="en-GB" dirty="0">
              <a:latin typeface="Nunito Sans SemiBold"/>
            </a:endParaRPr>
          </a:p>
          <a:p>
            <a:pPr marL="0">
              <a:lnSpc>
                <a:spcPct val="100000"/>
              </a:lnSpc>
              <a:spcBef>
                <a:spcPts val="0"/>
              </a:spcBef>
            </a:pPr>
            <a:r>
              <a:rPr lang="en-GB" dirty="0">
                <a:latin typeface="Nunito Sans SemiBold"/>
              </a:rPr>
              <a:t>Mission 4:</a:t>
            </a:r>
          </a:p>
          <a:p>
            <a:pPr marL="0">
              <a:lnSpc>
                <a:spcPct val="100000"/>
              </a:lnSpc>
              <a:spcBef>
                <a:spcPts val="0"/>
              </a:spcBef>
            </a:pPr>
            <a:r>
              <a:rPr lang="en-GB" dirty="0">
                <a:latin typeface="Nunito Sans SemiBold"/>
              </a:rPr>
              <a:t>Take responsibility for organising and running part of the programme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656" y="0"/>
            <a:ext cx="4657344" cy="6858000"/>
          </a:xfrm>
          <a:prstGeom prst="rect">
            <a:avLst/>
          </a:prstGeom>
        </p:spPr>
      </p:pic>
    </p:spTree>
    <p:extLst>
      <p:ext uri="{BB962C8B-B14F-4D97-AF65-F5344CB8AC3E}">
        <p14:creationId xmlns:p14="http://schemas.microsoft.com/office/powerpoint/2010/main" val="29125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8" name="Text Placeholder 2">
            <a:extLst>
              <a:ext uri="{FF2B5EF4-FFF2-40B4-BE49-F238E27FC236}">
                <a16:creationId xmlns="" xmlns:a16="http://schemas.microsoft.com/office/drawing/2014/main" id="{AAD2EA2D-41FE-7AE7-424D-B32C4EF08235}"/>
              </a:ext>
            </a:extLst>
          </p:cNvPr>
          <p:cNvSpPr>
            <a:spLocks noGrp="1"/>
          </p:cNvSpPr>
          <p:nvPr>
            <p:ph type="body" sz="quarter" idx="10"/>
          </p:nvPr>
        </p:nvSpPr>
        <p:spPr>
          <a:xfrm>
            <a:off x="571281" y="913255"/>
            <a:ext cx="6844474" cy="3635435"/>
          </a:xfrm>
        </p:spPr>
        <p:txBody>
          <a:bodyPr vert="horz" lIns="0" tIns="0" rIns="0" bIns="0" rtlCol="0" anchor="t">
            <a:noAutofit/>
          </a:bodyPr>
          <a:lstStyle/>
          <a:p>
            <a:pPr marL="285750" indent="-285750">
              <a:lnSpc>
                <a:spcPct val="100000"/>
              </a:lnSpc>
              <a:spcBef>
                <a:spcPts val="0"/>
              </a:spcBef>
              <a:buFont typeface="Calibri" panose="020B0604020202020204" pitchFamily="34" charset="0"/>
              <a:buChar char="-"/>
            </a:pPr>
            <a:r>
              <a:rPr lang="en-GB">
                <a:latin typeface="Nunito Sans SemiBold"/>
              </a:rPr>
              <a:t>You will earn a Mission leaf badge when you complete each mission</a:t>
            </a:r>
          </a:p>
          <a:p>
            <a:pPr marL="285750" indent="-285750">
              <a:lnSpc>
                <a:spcPct val="100000"/>
              </a:lnSpc>
              <a:spcBef>
                <a:spcPts val="0"/>
              </a:spcBef>
              <a:buFont typeface="Calibri" panose="020B0604020202020204" pitchFamily="34" charset="0"/>
              <a:buChar char="-"/>
            </a:pPr>
            <a:endParaRPr lang="en-GB">
              <a:latin typeface="Nunito Sans SemiBold"/>
            </a:endParaRPr>
          </a:p>
          <a:p>
            <a:pPr marL="285750" indent="-285750">
              <a:lnSpc>
                <a:spcPct val="100000"/>
              </a:lnSpc>
              <a:spcBef>
                <a:spcPts val="0"/>
              </a:spcBef>
              <a:buFont typeface="Calibri" panose="020B0604020202020204" pitchFamily="34" charset="0"/>
              <a:buChar char="-"/>
            </a:pPr>
            <a:r>
              <a:rPr lang="en-GB">
                <a:latin typeface="Nunito Sans SemiBold"/>
              </a:rPr>
              <a:t>When you complete all your modules and missions, you will be able to wear the prestigious Young Leader Belt</a:t>
            </a:r>
          </a:p>
          <a:p>
            <a:pPr marL="285750" indent="-285750">
              <a:lnSpc>
                <a:spcPct val="100000"/>
              </a:lnSpc>
              <a:spcBef>
                <a:spcPts val="0"/>
              </a:spcBef>
              <a:buFont typeface="Calibri" panose="020B0604020202020204" pitchFamily="34" charset="0"/>
              <a:buChar char="-"/>
            </a:pPr>
            <a:endParaRPr lang="en-GB">
              <a:latin typeface="Nunito Sans SemiBold"/>
            </a:endParaRPr>
          </a:p>
          <a:p>
            <a:pPr marL="285750" indent="-285750">
              <a:lnSpc>
                <a:spcPct val="100000"/>
              </a:lnSpc>
              <a:spcBef>
                <a:spcPts val="0"/>
              </a:spcBef>
              <a:buFont typeface="Calibri" panose="020B0604020202020204" pitchFamily="34" charset="0"/>
              <a:buChar char="-"/>
            </a:pPr>
            <a:r>
              <a:rPr lang="en-GB">
                <a:latin typeface="Nunito Sans SemiBold"/>
              </a:rPr>
              <a:t>If you earn the Young Leader Belt, and then become an adult volunteer you’re entitled to wear the Young Leader Adult Recognition Badge for life</a:t>
            </a:r>
          </a:p>
        </p:txBody>
      </p:sp>
      <p:grpSp>
        <p:nvGrpSpPr>
          <p:cNvPr id="12" name="Group 11">
            <a:extLst>
              <a:ext uri="{FF2B5EF4-FFF2-40B4-BE49-F238E27FC236}">
                <a16:creationId xmlns="" xmlns:a16="http://schemas.microsoft.com/office/drawing/2014/main" id="{83268738-431C-A9EA-C898-7334EABF1D99}"/>
              </a:ext>
            </a:extLst>
          </p:cNvPr>
          <p:cNvGrpSpPr/>
          <p:nvPr/>
        </p:nvGrpSpPr>
        <p:grpSpPr>
          <a:xfrm>
            <a:off x="7597918" y="413048"/>
            <a:ext cx="2852745" cy="4736324"/>
            <a:chOff x="8730891" y="312785"/>
            <a:chExt cx="2060667" cy="4275114"/>
          </a:xfrm>
        </p:grpSpPr>
        <p:pic>
          <p:nvPicPr>
            <p:cNvPr id="5" name="Picture 4" descr="A colorful circular design with leaves&#10;&#10;Description automatically generated">
              <a:extLst>
                <a:ext uri="{FF2B5EF4-FFF2-40B4-BE49-F238E27FC236}">
                  <a16:creationId xmlns="" xmlns:a16="http://schemas.microsoft.com/office/drawing/2014/main" id="{58CE59F4-FC63-1BC7-EEA3-DB436A8F6E15}"/>
                </a:ext>
              </a:extLst>
            </p:cNvPr>
            <p:cNvPicPr>
              <a:picLocks noChangeAspect="1"/>
            </p:cNvPicPr>
            <p:nvPr/>
          </p:nvPicPr>
          <p:blipFill>
            <a:blip r:embed="rId3"/>
            <a:stretch>
              <a:fillRect/>
            </a:stretch>
          </p:blipFill>
          <p:spPr>
            <a:xfrm>
              <a:off x="8730891" y="312785"/>
              <a:ext cx="2060667" cy="2054571"/>
            </a:xfrm>
            <a:prstGeom prst="rect">
              <a:avLst/>
            </a:prstGeom>
          </p:spPr>
        </p:pic>
        <p:pic>
          <p:nvPicPr>
            <p:cNvPr id="9" name="Picture 8">
              <a:extLst>
                <a:ext uri="{FF2B5EF4-FFF2-40B4-BE49-F238E27FC236}">
                  <a16:creationId xmlns="" xmlns:a16="http://schemas.microsoft.com/office/drawing/2014/main" id="{3AFA8684-80F0-1DF5-5F43-24E37D2DA9C8}"/>
                </a:ext>
              </a:extLst>
            </p:cNvPr>
            <p:cNvPicPr>
              <a:picLocks noChangeAspect="1"/>
            </p:cNvPicPr>
            <p:nvPr/>
          </p:nvPicPr>
          <p:blipFill>
            <a:blip r:embed="rId4"/>
            <a:stretch>
              <a:fillRect/>
            </a:stretch>
          </p:blipFill>
          <p:spPr>
            <a:xfrm>
              <a:off x="8730891" y="2621797"/>
              <a:ext cx="2060667" cy="915987"/>
            </a:xfrm>
            <a:prstGeom prst="rect">
              <a:avLst/>
            </a:prstGeom>
          </p:spPr>
        </p:pic>
        <p:pic>
          <p:nvPicPr>
            <p:cNvPr id="11" name="Picture 10" descr="A green and purple rectangle with a logo&#10;&#10;Description automatically generated">
              <a:extLst>
                <a:ext uri="{FF2B5EF4-FFF2-40B4-BE49-F238E27FC236}">
                  <a16:creationId xmlns="" xmlns:a16="http://schemas.microsoft.com/office/drawing/2014/main" id="{B444AD12-AC37-5CE0-CD6E-F3D83FA70AF9}"/>
                </a:ext>
              </a:extLst>
            </p:cNvPr>
            <p:cNvPicPr>
              <a:picLocks noChangeAspect="1"/>
            </p:cNvPicPr>
            <p:nvPr/>
          </p:nvPicPr>
          <p:blipFill>
            <a:blip r:embed="rId5"/>
            <a:stretch>
              <a:fillRect/>
            </a:stretch>
          </p:blipFill>
          <p:spPr>
            <a:xfrm>
              <a:off x="8730891" y="3671912"/>
              <a:ext cx="2059308" cy="915987"/>
            </a:xfrm>
            <a:prstGeom prst="rect">
              <a:avLst/>
            </a:prstGeom>
          </p:spPr>
        </p:pic>
      </p:grpSp>
    </p:spTree>
    <p:extLst>
      <p:ext uri="{BB962C8B-B14F-4D97-AF65-F5344CB8AC3E}">
        <p14:creationId xmlns:p14="http://schemas.microsoft.com/office/powerpoint/2010/main" val="2603057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 xmlns:a16="http://schemas.microsoft.com/office/drawing/2014/main"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 xmlns:a16="http://schemas.microsoft.com/office/drawing/2014/main"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a:p>
            <a:pPr marL="0">
              <a:lnSpc>
                <a:spcPct val="100000"/>
              </a:lnSpc>
              <a:spcBef>
                <a:spcPts val="0"/>
              </a:spcBef>
            </a:pPr>
            <a:r>
              <a:rPr lang="en-GB" b="1" i="1" dirty="0">
                <a:solidFill>
                  <a:srgbClr val="7414DC"/>
                </a:solidFill>
                <a:latin typeface="Nunito Sans SemiBold"/>
              </a:rPr>
              <a:t>Enter details of County/District contacts here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059" y="0"/>
            <a:ext cx="5567941" cy="6858000"/>
          </a:xfrm>
          <a:prstGeom prst="rect">
            <a:avLst/>
          </a:prstGeom>
        </p:spPr>
      </p:pic>
    </p:spTree>
    <p:extLst>
      <p:ext uri="{BB962C8B-B14F-4D97-AF65-F5344CB8AC3E}">
        <p14:creationId xmlns:p14="http://schemas.microsoft.com/office/powerpoint/2010/main" val="3385318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 xmlns:a16="http://schemas.microsoft.com/office/drawing/2014/main"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 xmlns:a16="http://schemas.microsoft.com/office/drawing/2014/main"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 xmlns:a16="http://schemas.microsoft.com/office/drawing/2014/main"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 xmlns:a16="http://schemas.microsoft.com/office/drawing/2014/main"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 xmlns:a16="http://schemas.microsoft.com/office/drawing/2014/main"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3195751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725302"/>
            <a:ext cx="7917557" cy="2031325"/>
          </a:xfrm>
        </p:spPr>
        <p:txBody>
          <a:bodyPr/>
          <a:lstStyle/>
          <a:p>
            <a:r>
              <a:rPr lang="en-GB"/>
              <a:t>What is a Young Leader?</a:t>
            </a:r>
            <a:br>
              <a:rPr lang="en-GB"/>
            </a:br>
            <a:endParaRPr lang="en-GB"/>
          </a:p>
        </p:txBody>
      </p:sp>
    </p:spTree>
    <p:extLst>
      <p:ext uri="{BB962C8B-B14F-4D97-AF65-F5344CB8AC3E}">
        <p14:creationId xmlns:p14="http://schemas.microsoft.com/office/powerpoint/2010/main" val="85199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rds on a white background&#10;&#10;Description automatically generated">
            <a:extLst>
              <a:ext uri="{FF2B5EF4-FFF2-40B4-BE49-F238E27FC236}">
                <a16:creationId xmlns="" xmlns:a16="http://schemas.microsoft.com/office/drawing/2014/main" id="{7864C6FB-5C28-FE45-D53C-FA25C02E8428}"/>
              </a:ext>
            </a:extLst>
          </p:cNvPr>
          <p:cNvPicPr>
            <a:picLocks noChangeAspect="1"/>
          </p:cNvPicPr>
          <p:nvPr/>
        </p:nvPicPr>
        <p:blipFill>
          <a:blip r:embed="rId3"/>
          <a:stretch>
            <a:fillRect/>
          </a:stretch>
        </p:blipFill>
        <p:spPr>
          <a:xfrm>
            <a:off x="2386013" y="1217195"/>
            <a:ext cx="7419975" cy="3962400"/>
          </a:xfrm>
          <a:prstGeom prst="rect">
            <a:avLst/>
          </a:prstGeom>
        </p:spPr>
      </p:pic>
      <p:sp>
        <p:nvSpPr>
          <p:cNvPr id="2" name="Title 1">
            <a:extLst>
              <a:ext uri="{FF2B5EF4-FFF2-40B4-BE49-F238E27FC236}">
                <a16:creationId xmlns="" xmlns:a16="http://schemas.microsoft.com/office/drawing/2014/main" id="{0706ABF8-4F62-DD45-B486-97062281CA1B}"/>
              </a:ext>
            </a:extLst>
          </p:cNvPr>
          <p:cNvSpPr>
            <a:spLocks noGrp="1"/>
          </p:cNvSpPr>
          <p:nvPr>
            <p:ph type="ctrTitle"/>
          </p:nvPr>
        </p:nvSpPr>
        <p:spPr/>
        <p:txBody>
          <a:bodyPr/>
          <a:lstStyle/>
          <a:p>
            <a:r>
              <a:rPr lang="en-US"/>
              <a:t>Module A - YLS</a:t>
            </a:r>
          </a:p>
        </p:txBody>
      </p:sp>
      <p:sp>
        <p:nvSpPr>
          <p:cNvPr id="8" name="TextBox 7">
            <a:extLst>
              <a:ext uri="{FF2B5EF4-FFF2-40B4-BE49-F238E27FC236}">
                <a16:creationId xmlns="" xmlns:a16="http://schemas.microsoft.com/office/drawing/2014/main" id="{4EF63406-8D28-551A-1698-2D7B1DD45C45}"/>
              </a:ext>
            </a:extLst>
          </p:cNvPr>
          <p:cNvSpPr txBox="1"/>
          <p:nvPr/>
        </p:nvSpPr>
        <p:spPr>
          <a:xfrm>
            <a:off x="573505" y="713874"/>
            <a:ext cx="82576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rgbClr val="003A82"/>
                </a:solidFill>
                <a:latin typeface="Nunito Sans Black"/>
              </a:rPr>
              <a:t>Do your words match?</a:t>
            </a:r>
            <a:endParaRPr lang="en-US"/>
          </a:p>
        </p:txBody>
      </p:sp>
    </p:spTree>
    <p:extLst>
      <p:ext uri="{BB962C8B-B14F-4D97-AF65-F5344CB8AC3E}">
        <p14:creationId xmlns:p14="http://schemas.microsoft.com/office/powerpoint/2010/main" val="403697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06ABF8-4F62-DD45-B486-97062281CA1B}"/>
              </a:ext>
            </a:extLst>
          </p:cNvPr>
          <p:cNvSpPr>
            <a:spLocks noGrp="1"/>
          </p:cNvSpPr>
          <p:nvPr>
            <p:ph type="ctrTitle"/>
          </p:nvPr>
        </p:nvSpPr>
        <p:spPr/>
        <p:txBody>
          <a:bodyPr/>
          <a:lstStyle/>
          <a:p>
            <a:r>
              <a:rPr lang="en-US"/>
              <a:t>Module A - YLS</a:t>
            </a:r>
          </a:p>
        </p:txBody>
      </p:sp>
      <p:sp>
        <p:nvSpPr>
          <p:cNvPr id="3" name="Text Placeholder 2">
            <a:extLst>
              <a:ext uri="{FF2B5EF4-FFF2-40B4-BE49-F238E27FC236}">
                <a16:creationId xmlns="" xmlns:a16="http://schemas.microsoft.com/office/drawing/2014/main" id="{BDCD42A5-8205-E244-8889-895F019FCD01}"/>
              </a:ext>
            </a:extLst>
          </p:cNvPr>
          <p:cNvSpPr>
            <a:spLocks noGrp="1"/>
          </p:cNvSpPr>
          <p:nvPr>
            <p:ph type="body" sz="quarter" idx="10"/>
          </p:nvPr>
        </p:nvSpPr>
        <p:spPr>
          <a:xfrm>
            <a:off x="571845" y="933583"/>
            <a:ext cx="11496107" cy="2397417"/>
          </a:xfrm>
        </p:spPr>
        <p:txBody>
          <a:bodyPr/>
          <a:lstStyle/>
          <a:p>
            <a:pPr marL="0" lvl="0">
              <a:lnSpc>
                <a:spcPct val="100000"/>
              </a:lnSpc>
              <a:spcBef>
                <a:spcPts val="0"/>
              </a:spcBef>
              <a:buSzPts val="2500"/>
            </a:pPr>
            <a:r>
              <a:rPr lang="en-GB">
                <a:latin typeface="Nunito Sans SemiBold"/>
                <a:ea typeface="Nunito Sans SemiBold"/>
                <a:cs typeface="Nunito Sans SemiBold"/>
                <a:sym typeface="Nunito Sans SemiBold"/>
              </a:rPr>
              <a:t>Young Leaders…</a:t>
            </a:r>
            <a:endParaRPr lang="en-GB"/>
          </a:p>
          <a:p>
            <a:pPr marL="288000" lvl="0" indent="-288000">
              <a:lnSpc>
                <a:spcPct val="100000"/>
              </a:lnSpc>
              <a:spcBef>
                <a:spcPts val="2000"/>
              </a:spcBef>
              <a:buSzPts val="2500"/>
              <a:buFont typeface="Arial"/>
              <a:buChar char="•"/>
            </a:pPr>
            <a:r>
              <a:rPr lang="en-GB"/>
              <a:t>Are Explorer Scouts who help lead Younger People (Scouts, Cubs, Beavers, and Squirrels)</a:t>
            </a:r>
          </a:p>
          <a:p>
            <a:pPr marL="288000" lvl="0" indent="-288000">
              <a:lnSpc>
                <a:spcPct val="100000"/>
              </a:lnSpc>
              <a:spcBef>
                <a:spcPts val="2000"/>
              </a:spcBef>
              <a:buSzPts val="2500"/>
              <a:buFont typeface="Arial"/>
              <a:buChar char="•"/>
            </a:pPr>
            <a:r>
              <a:rPr lang="en-GB"/>
              <a:t>Have the support of their own Leaders, as well as of the Leaders in the section they’re helping</a:t>
            </a:r>
          </a:p>
          <a:p>
            <a:pPr marL="288000" lvl="0" indent="-288000">
              <a:lnSpc>
                <a:spcPct val="100000"/>
              </a:lnSpc>
              <a:spcBef>
                <a:spcPts val="2000"/>
              </a:spcBef>
              <a:buSzPts val="2500"/>
              <a:buFont typeface="Arial"/>
              <a:buChar char="•"/>
            </a:pPr>
            <a:r>
              <a:rPr lang="en-GB"/>
              <a:t>Work towards the Young Leader Award by completing training (‘Modules’) and challenges (‘Missions’) while volunteering</a:t>
            </a:r>
          </a:p>
          <a:p>
            <a:endParaRPr lang="en-US"/>
          </a:p>
        </p:txBody>
      </p:sp>
    </p:spTree>
    <p:extLst>
      <p:ext uri="{BB962C8B-B14F-4D97-AF65-F5344CB8AC3E}">
        <p14:creationId xmlns:p14="http://schemas.microsoft.com/office/powerpoint/2010/main" val="218140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06ABF8-4F62-DD45-B486-97062281CA1B}"/>
              </a:ext>
            </a:extLst>
          </p:cNvPr>
          <p:cNvSpPr>
            <a:spLocks noGrp="1"/>
          </p:cNvSpPr>
          <p:nvPr>
            <p:ph type="ctrTitle"/>
          </p:nvPr>
        </p:nvSpPr>
        <p:spPr/>
        <p:txBody>
          <a:bodyPr/>
          <a:lstStyle/>
          <a:p>
            <a:r>
              <a:rPr lang="en-US"/>
              <a:t>Module A - YLS</a:t>
            </a:r>
          </a:p>
        </p:txBody>
      </p:sp>
      <p:sp>
        <p:nvSpPr>
          <p:cNvPr id="7" name="TextBox 6">
            <a:extLst>
              <a:ext uri="{FF2B5EF4-FFF2-40B4-BE49-F238E27FC236}">
                <a16:creationId xmlns="" xmlns:a16="http://schemas.microsoft.com/office/drawing/2014/main" id="{D0354F34-0361-B8C6-7078-CB977A1BF782}"/>
              </a:ext>
            </a:extLst>
          </p:cNvPr>
          <p:cNvSpPr txBox="1"/>
          <p:nvPr/>
        </p:nvSpPr>
        <p:spPr>
          <a:xfrm>
            <a:off x="573506" y="713874"/>
            <a:ext cx="517613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responsibilities do Explorer Scout Young Leaders have?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528" y="0"/>
            <a:ext cx="5681472" cy="6858000"/>
          </a:xfrm>
          <a:prstGeom prst="rect">
            <a:avLst/>
          </a:prstGeom>
        </p:spPr>
      </p:pic>
    </p:spTree>
    <p:extLst>
      <p:ext uri="{BB962C8B-B14F-4D97-AF65-F5344CB8AC3E}">
        <p14:creationId xmlns:p14="http://schemas.microsoft.com/office/powerpoint/2010/main" val="209825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06ABF8-4F62-DD45-B486-97062281CA1B}"/>
              </a:ext>
            </a:extLst>
          </p:cNvPr>
          <p:cNvSpPr>
            <a:spLocks noGrp="1"/>
          </p:cNvSpPr>
          <p:nvPr>
            <p:ph type="ctrTitle"/>
          </p:nvPr>
        </p:nvSpPr>
        <p:spPr/>
        <p:txBody>
          <a:bodyPr/>
          <a:lstStyle/>
          <a:p>
            <a:r>
              <a:rPr lang="en-US"/>
              <a:t>Module A - YLS</a:t>
            </a:r>
          </a:p>
        </p:txBody>
      </p:sp>
      <p:sp>
        <p:nvSpPr>
          <p:cNvPr id="7" name="TextBox 6">
            <a:extLst>
              <a:ext uri="{FF2B5EF4-FFF2-40B4-BE49-F238E27FC236}">
                <a16:creationId xmlns="" xmlns:a16="http://schemas.microsoft.com/office/drawing/2014/main" id="{D0354F34-0361-B8C6-7078-CB977A1BF782}"/>
              </a:ext>
            </a:extLst>
          </p:cNvPr>
          <p:cNvSpPr txBox="1"/>
          <p:nvPr/>
        </p:nvSpPr>
        <p:spPr>
          <a:xfrm>
            <a:off x="573506" y="713874"/>
            <a:ext cx="437256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skills can help me as a Young Leader?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392" y="0"/>
            <a:ext cx="5626608" cy="6858000"/>
          </a:xfrm>
          <a:prstGeom prst="rect">
            <a:avLst/>
          </a:prstGeom>
        </p:spPr>
      </p:pic>
    </p:spTree>
    <p:extLst>
      <p:ext uri="{BB962C8B-B14F-4D97-AF65-F5344CB8AC3E}">
        <p14:creationId xmlns:p14="http://schemas.microsoft.com/office/powerpoint/2010/main" val="804772011"/>
      </p:ext>
    </p:extLst>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851A09-981E-4452-8485-0311281437A7}">
  <ds:schemaRefs>
    <ds:schemaRef ds:uri="http://purl.org/dc/elements/1.1/"/>
    <ds:schemaRef ds:uri="dc55246a-24fe-4e1a-9053-664acc5c9a98"/>
    <ds:schemaRef ds:uri="1ee45288-59b2-43a8-840c-5e95452990ca"/>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1C06738-2B85-4553-9D9B-F46674788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55246a-24fe-4e1a-9053-664acc5c9a98"/>
    <ds:schemaRef ds:uri="1ee45288-59b2-43a8-840c-5e95452990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0B8E05-3F5D-48C5-850B-B1212ECEBB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201</TotalTime>
  <Words>969</Words>
  <Application>Microsoft Office PowerPoint</Application>
  <PresentationFormat>Widescreen</PresentationFormat>
  <Paragraphs>321</Paragraphs>
  <Slides>35</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Nunito Sans ExtraBold</vt:lpstr>
      <vt:lpstr>Nunito Sans Black</vt:lpstr>
      <vt:lpstr>Arial</vt:lpstr>
      <vt:lpstr>Nunito Sans SemiBold</vt:lpstr>
      <vt:lpstr>Aptos</vt:lpstr>
      <vt:lpstr>Nunito Sans</vt:lpstr>
      <vt:lpstr>Calibri,Sans-Serif</vt:lpstr>
      <vt:lpstr>Calibri</vt:lpstr>
      <vt:lpstr>Arboria Medium</vt:lpstr>
      <vt:lpstr>Times New Roman</vt:lpstr>
      <vt:lpstr>Office Theme</vt:lpstr>
      <vt:lpstr>PowerPoint Presentation</vt:lpstr>
      <vt:lpstr>Explorer Scout Young Leader Training </vt:lpstr>
      <vt:lpstr>Do more. Be more</vt:lpstr>
      <vt:lpstr>Getting to know you...</vt:lpstr>
      <vt:lpstr>What is a Young Leader? </vt:lpstr>
      <vt:lpstr>Module A - YLS</vt:lpstr>
      <vt:lpstr>Module A - YLS</vt:lpstr>
      <vt:lpstr>Module A - YLS</vt:lpstr>
      <vt:lpstr>Module A - YLS</vt:lpstr>
      <vt:lpstr>Module A - YLS</vt:lpstr>
      <vt:lpstr>Principals of Scouting and POR</vt:lpstr>
      <vt:lpstr>Our Fundamentals – Our Purpose</vt:lpstr>
      <vt:lpstr>Our Fundamentals – Our Method </vt:lpstr>
      <vt:lpstr>PowerPoint Presentation</vt:lpstr>
      <vt:lpstr>Your safety, our safety</vt:lpstr>
      <vt:lpstr>The Rules</vt:lpstr>
      <vt:lpstr>The Rules</vt:lpstr>
      <vt:lpstr>Safeguarding and The Orange Card</vt:lpstr>
      <vt:lpstr>Safeguarding and The Orange Card </vt:lpstr>
      <vt:lpstr>The Rules</vt:lpstr>
      <vt:lpstr>The Rules</vt:lpstr>
      <vt:lpstr>Risk Assessment</vt:lpstr>
      <vt:lpstr>Risk assessments</vt:lpstr>
      <vt:lpstr>Risk assessments</vt:lpstr>
      <vt:lpstr>Risk Assessments</vt:lpstr>
      <vt:lpstr>Risk Assessments</vt:lpstr>
      <vt:lpstr>Risk Assessments</vt:lpstr>
      <vt:lpstr>Risk Assessments</vt:lpstr>
      <vt:lpstr>So what now ….</vt:lpstr>
      <vt:lpstr>The Young Leader Scheme</vt:lpstr>
      <vt:lpstr>The Young Leader Scheme</vt:lpstr>
      <vt:lpstr>The Young Leader Scheme</vt:lpstr>
      <vt:lpstr>The Young Leader Scheme</vt:lpstr>
      <vt:lpstr>The Young Leader Scheme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Coe</cp:lastModifiedBy>
  <cp:revision>589</cp:revision>
  <dcterms:created xsi:type="dcterms:W3CDTF">2024-01-29T14:40:33Z</dcterms:created>
  <dcterms:modified xsi:type="dcterms:W3CDTF">2024-08-29T12:00:10Z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