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444" r:id="rId5"/>
    <p:sldId id="417" r:id="rId6"/>
    <p:sldId id="443" r:id="rId7"/>
    <p:sldId id="442" r:id="rId8"/>
    <p:sldId id="437" r:id="rId9"/>
    <p:sldId id="440" r:id="rId10"/>
    <p:sldId id="416" r:id="rId11"/>
    <p:sldId id="438" r:id="rId12"/>
    <p:sldId id="420" r:id="rId13"/>
    <p:sldId id="433" r:id="rId14"/>
    <p:sldId id="441" r:id="rId15"/>
    <p:sldId id="412" r:id="rId16"/>
  </p:sldIdLst>
  <p:sldSz cx="12192000" cy="6858000"/>
  <p:notesSz cx="16256000" cy="9144000"/>
  <p:embeddedFontLst>
    <p:embeddedFont>
      <p:font typeface="Nunito Sans Black" panose="00000A00000000000000" pitchFamily="2" charset="0"/>
      <p:bold r:id="rId19"/>
      <p:boldItalic r:id="rId20"/>
    </p:embeddedFont>
    <p:embeddedFont>
      <p:font typeface="Nunito Sans SemiBold" panose="00000700000000000000" pitchFamily="2" charset="0"/>
      <p:bold r:id="rId21"/>
      <p:boldItalic r:id="rId22"/>
    </p:embeddedFont>
    <p:embeddedFont>
      <p:font typeface="Nunito Sans" panose="00000500000000000000" pitchFamily="2"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3A82"/>
    <a:srgbClr val="3CB664"/>
    <a:srgbClr val="006EE0"/>
    <a:srgbClr val="FF912A"/>
    <a:srgbClr val="FFE627"/>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7D0C4-9DDE-8B8E-5448-B81005A739F4}" v="296" dt="2024-06-12T13:17:22.2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20" autoAdjust="0"/>
  </p:normalViewPr>
  <p:slideViewPr>
    <p:cSldViewPr snapToGrid="0">
      <p:cViewPr varScale="1">
        <p:scale>
          <a:sx n="88" d="100"/>
          <a:sy n="88" d="100"/>
        </p:scale>
        <p:origin x="1440" y="60"/>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13F7D0C4-9DDE-8B8E-5448-B81005A739F4}"/>
    <pc:docChg chg="addSld delSld modSld sldOrd">
      <pc:chgData name="Andrew Coe" userId="S::andrew.coe@scouts.org.uk::08964ec2-c859-49fa-b904-452d3a4b7176" providerId="AD" clId="Web-{13F7D0C4-9DDE-8B8E-5448-B81005A739F4}" dt="2024-06-12T13:17:22.289" v="579" actId="20577"/>
      <pc:docMkLst>
        <pc:docMk/>
      </pc:docMkLst>
      <pc:sldChg chg="modSp">
        <pc:chgData name="Andrew Coe" userId="S::andrew.coe@scouts.org.uk::08964ec2-c859-49fa-b904-452d3a4b7176" providerId="AD" clId="Web-{13F7D0C4-9DDE-8B8E-5448-B81005A739F4}" dt="2024-06-11T10:27:51.124" v="58" actId="20577"/>
        <pc:sldMkLst>
          <pc:docMk/>
          <pc:sldMk cId="1518163717" sldId="388"/>
        </pc:sldMkLst>
        <pc:spChg chg="mod">
          <ac:chgData name="Andrew Coe" userId="S::andrew.coe@scouts.org.uk::08964ec2-c859-49fa-b904-452d3a4b7176" providerId="AD" clId="Web-{13F7D0C4-9DDE-8B8E-5448-B81005A739F4}" dt="2024-06-11T10:27:51.124" v="58" actId="20577"/>
          <ac:spMkLst>
            <pc:docMk/>
            <pc:sldMk cId="1518163717" sldId="388"/>
            <ac:spMk id="13" creationId="{70C7BBBE-EA02-8341-A8EF-960B935FEFEC}"/>
          </ac:spMkLst>
        </pc:spChg>
      </pc:sldChg>
      <pc:sldChg chg="modNotes">
        <pc:chgData name="Andrew Coe" userId="S::andrew.coe@scouts.org.uk::08964ec2-c859-49fa-b904-452d3a4b7176" providerId="AD" clId="Web-{13F7D0C4-9DDE-8B8E-5448-B81005A739F4}" dt="2024-06-11T11:24:42.725" v="430"/>
        <pc:sldMkLst>
          <pc:docMk/>
          <pc:sldMk cId="3674119691" sldId="414"/>
        </pc:sldMkLst>
      </pc:sldChg>
      <pc:sldChg chg="modSp">
        <pc:chgData name="Andrew Coe" userId="S::andrew.coe@scouts.org.uk::08964ec2-c859-49fa-b904-452d3a4b7176" providerId="AD" clId="Web-{13F7D0C4-9DDE-8B8E-5448-B81005A739F4}" dt="2024-06-11T10:25:15.824" v="2" actId="1076"/>
        <pc:sldMkLst>
          <pc:docMk/>
          <pc:sldMk cId="2407700241" sldId="415"/>
        </pc:sldMkLst>
        <pc:spChg chg="mod">
          <ac:chgData name="Andrew Coe" userId="S::andrew.coe@scouts.org.uk::08964ec2-c859-49fa-b904-452d3a4b7176" providerId="AD" clId="Web-{13F7D0C4-9DDE-8B8E-5448-B81005A739F4}" dt="2024-06-11T10:25:15.824" v="2" actId="1076"/>
          <ac:spMkLst>
            <pc:docMk/>
            <pc:sldMk cId="2407700241" sldId="415"/>
            <ac:spMk id="2" creationId="{B2C3257C-0EBE-AC4B-B16D-066518DF590A}"/>
          </ac:spMkLst>
        </pc:spChg>
        <pc:spChg chg="mod">
          <ac:chgData name="Andrew Coe" userId="S::andrew.coe@scouts.org.uk::08964ec2-c859-49fa-b904-452d3a4b7176" providerId="AD" clId="Web-{13F7D0C4-9DDE-8B8E-5448-B81005A739F4}" dt="2024-06-11T10:25:03.902" v="0" actId="1076"/>
          <ac:spMkLst>
            <pc:docMk/>
            <pc:sldMk cId="2407700241" sldId="415"/>
            <ac:spMk id="3" creationId="{8D94E3E6-6C3E-B843-97E2-0674E91CFC8E}"/>
          </ac:spMkLst>
        </pc:spChg>
        <pc:picChg chg="mod">
          <ac:chgData name="Andrew Coe" userId="S::andrew.coe@scouts.org.uk::08964ec2-c859-49fa-b904-452d3a4b7176" providerId="AD" clId="Web-{13F7D0C4-9DDE-8B8E-5448-B81005A739F4}" dt="2024-06-11T10:25:07.590" v="1" actId="1076"/>
          <ac:picMkLst>
            <pc:docMk/>
            <pc:sldMk cId="2407700241" sldId="415"/>
            <ac:picMk id="4" creationId="{FA69BE2D-AC0A-2C4A-9BD1-7543C7EBFC1B}"/>
          </ac:picMkLst>
        </pc:picChg>
      </pc:sldChg>
      <pc:sldChg chg="addSp delSp modSp">
        <pc:chgData name="Andrew Coe" userId="S::andrew.coe@scouts.org.uk::08964ec2-c859-49fa-b904-452d3a4b7176" providerId="AD" clId="Web-{13F7D0C4-9DDE-8B8E-5448-B81005A739F4}" dt="2024-06-11T11:07:51.017" v="191" actId="20577"/>
        <pc:sldMkLst>
          <pc:docMk/>
          <pc:sldMk cId="4036970576" sldId="416"/>
        </pc:sldMkLst>
        <pc:spChg chg="del">
          <ac:chgData name="Andrew Coe" userId="S::andrew.coe@scouts.org.uk::08964ec2-c859-49fa-b904-452d3a4b7176" providerId="AD" clId="Web-{13F7D0C4-9DDE-8B8E-5448-B81005A739F4}" dt="2024-06-11T10:56:41.425" v="168"/>
          <ac:spMkLst>
            <pc:docMk/>
            <pc:sldMk cId="4036970576" sldId="416"/>
            <ac:spMk id="3" creationId="{BDCD42A5-8205-E244-8889-895F019FCD01}"/>
          </ac:spMkLst>
        </pc:spChg>
        <pc:spChg chg="add del mod">
          <ac:chgData name="Andrew Coe" userId="S::andrew.coe@scouts.org.uk::08964ec2-c859-49fa-b904-452d3a4b7176" providerId="AD" clId="Web-{13F7D0C4-9DDE-8B8E-5448-B81005A739F4}" dt="2024-06-11T10:56:43.034" v="169"/>
          <ac:spMkLst>
            <pc:docMk/>
            <pc:sldMk cId="4036970576" sldId="416"/>
            <ac:spMk id="5" creationId="{C9C23918-4988-B317-466F-4C22E438E4FA}"/>
          </ac:spMkLst>
        </pc:spChg>
        <pc:spChg chg="add mod">
          <ac:chgData name="Andrew Coe" userId="S::andrew.coe@scouts.org.uk::08964ec2-c859-49fa-b904-452d3a4b7176" providerId="AD" clId="Web-{13F7D0C4-9DDE-8B8E-5448-B81005A739F4}" dt="2024-06-11T11:07:51.017" v="191" actId="20577"/>
          <ac:spMkLst>
            <pc:docMk/>
            <pc:sldMk cId="4036970576" sldId="416"/>
            <ac:spMk id="8" creationId="{4EF63406-8D28-551A-1698-2D7B1DD45C45}"/>
          </ac:spMkLst>
        </pc:spChg>
        <pc:picChg chg="add del mod">
          <ac:chgData name="Andrew Coe" userId="S::andrew.coe@scouts.org.uk::08964ec2-c859-49fa-b904-452d3a4b7176" providerId="AD" clId="Web-{13F7D0C4-9DDE-8B8E-5448-B81005A739F4}" dt="2024-06-11T11:06:41.687" v="173"/>
          <ac:picMkLst>
            <pc:docMk/>
            <pc:sldMk cId="4036970576" sldId="416"/>
            <ac:picMk id="6" creationId="{F20E3B32-B27C-B7F6-DC39-237784E2A85F}"/>
          </ac:picMkLst>
        </pc:picChg>
        <pc:picChg chg="add mod ord">
          <ac:chgData name="Andrew Coe" userId="S::andrew.coe@scouts.org.uk::08964ec2-c859-49fa-b904-452d3a4b7176" providerId="AD" clId="Web-{13F7D0C4-9DDE-8B8E-5448-B81005A739F4}" dt="2024-06-11T11:07:30.907" v="178" actId="1076"/>
          <ac:picMkLst>
            <pc:docMk/>
            <pc:sldMk cId="4036970576" sldId="416"/>
            <ac:picMk id="7" creationId="{7864C6FB-5C28-FE45-D53C-FA25C02E8428}"/>
          </ac:picMkLst>
        </pc:picChg>
      </pc:sldChg>
      <pc:sldChg chg="modSp">
        <pc:chgData name="Andrew Coe" userId="S::andrew.coe@scouts.org.uk::08964ec2-c859-49fa-b904-452d3a4b7176" providerId="AD" clId="Web-{13F7D0C4-9DDE-8B8E-5448-B81005A739F4}" dt="2024-06-11T10:25:31.075" v="3" actId="1076"/>
        <pc:sldMkLst>
          <pc:docMk/>
          <pc:sldMk cId="3566910430" sldId="417"/>
        </pc:sldMkLst>
        <pc:spChg chg="mod">
          <ac:chgData name="Andrew Coe" userId="S::andrew.coe@scouts.org.uk::08964ec2-c859-49fa-b904-452d3a4b7176" providerId="AD" clId="Web-{13F7D0C4-9DDE-8B8E-5448-B81005A739F4}" dt="2024-06-11T10:25:31.075" v="3" actId="1076"/>
          <ac:spMkLst>
            <pc:docMk/>
            <pc:sldMk cId="3566910430" sldId="417"/>
            <ac:spMk id="3" creationId="{00000000-0000-0000-0000-000000000000}"/>
          </ac:spMkLst>
        </pc:spChg>
      </pc:sldChg>
      <pc:sldChg chg="modNotes">
        <pc:chgData name="Andrew Coe" userId="S::andrew.coe@scouts.org.uk::08964ec2-c859-49fa-b904-452d3a4b7176" providerId="AD" clId="Web-{13F7D0C4-9DDE-8B8E-5448-B81005A739F4}" dt="2024-06-11T11:19:33.125" v="415"/>
        <pc:sldMkLst>
          <pc:docMk/>
          <pc:sldMk cId="851995194" sldId="418"/>
        </pc:sldMkLst>
      </pc:sldChg>
      <pc:sldChg chg="del">
        <pc:chgData name="Andrew Coe" userId="S::andrew.coe@scouts.org.uk::08964ec2-c859-49fa-b904-452d3a4b7176" providerId="AD" clId="Web-{13F7D0C4-9DDE-8B8E-5448-B81005A739F4}" dt="2024-06-11T11:13:32.367" v="213"/>
        <pc:sldMkLst>
          <pc:docMk/>
          <pc:sldMk cId="2611638046" sldId="419"/>
        </pc:sldMkLst>
      </pc:sldChg>
      <pc:sldChg chg="addSp modSp addAnim modNotes">
        <pc:chgData name="Andrew Coe" userId="S::andrew.coe@scouts.org.uk::08964ec2-c859-49fa-b904-452d3a4b7176" providerId="AD" clId="Web-{13F7D0C4-9DDE-8B8E-5448-B81005A739F4}" dt="2024-06-12T13:17:22.289" v="579" actId="20577"/>
        <pc:sldMkLst>
          <pc:docMk/>
          <pc:sldMk cId="3767422071" sldId="421"/>
        </pc:sldMkLst>
        <pc:spChg chg="mod">
          <ac:chgData name="Andrew Coe" userId="S::andrew.coe@scouts.org.uk::08964ec2-c859-49fa-b904-452d3a4b7176" providerId="AD" clId="Web-{13F7D0C4-9DDE-8B8E-5448-B81005A739F4}" dt="2024-06-12T13:17:22.289" v="579" actId="20577"/>
          <ac:spMkLst>
            <pc:docMk/>
            <pc:sldMk cId="3767422071" sldId="421"/>
            <ac:spMk id="3" creationId="{00000000-0000-0000-0000-000000000000}"/>
          </ac:spMkLst>
        </pc:spChg>
        <pc:spChg chg="add mod">
          <ac:chgData name="Andrew Coe" userId="S::andrew.coe@scouts.org.uk::08964ec2-c859-49fa-b904-452d3a4b7176" providerId="AD" clId="Web-{13F7D0C4-9DDE-8B8E-5448-B81005A739F4}" dt="2024-06-11T11:31:06.873" v="507" actId="1076"/>
          <ac:spMkLst>
            <pc:docMk/>
            <pc:sldMk cId="3767422071" sldId="421"/>
            <ac:spMk id="4" creationId="{AD89E508-2284-25E9-17A3-4FA78E20E45F}"/>
          </ac:spMkLst>
        </pc:spChg>
        <pc:spChg chg="add mod">
          <ac:chgData name="Andrew Coe" userId="S::andrew.coe@scouts.org.uk::08964ec2-c859-49fa-b904-452d3a4b7176" providerId="AD" clId="Web-{13F7D0C4-9DDE-8B8E-5448-B81005A739F4}" dt="2024-06-11T11:31:03.498" v="506" actId="1076"/>
          <ac:spMkLst>
            <pc:docMk/>
            <pc:sldMk cId="3767422071" sldId="421"/>
            <ac:spMk id="5" creationId="{99629E81-20E0-1555-8963-DE62E8C26F9D}"/>
          </ac:spMkLst>
        </pc:spChg>
        <pc:spChg chg="add mod">
          <ac:chgData name="Andrew Coe" userId="S::andrew.coe@scouts.org.uk::08964ec2-c859-49fa-b904-452d3a4b7176" providerId="AD" clId="Web-{13F7D0C4-9DDE-8B8E-5448-B81005A739F4}" dt="2024-06-11T11:30:15.497" v="488" actId="20577"/>
          <ac:spMkLst>
            <pc:docMk/>
            <pc:sldMk cId="3767422071" sldId="421"/>
            <ac:spMk id="6" creationId="{128DF5B9-345E-2CF4-64A3-32EF6E967DE9}"/>
          </ac:spMkLst>
        </pc:spChg>
        <pc:spChg chg="add mod">
          <ac:chgData name="Andrew Coe" userId="S::andrew.coe@scouts.org.uk::08964ec2-c859-49fa-b904-452d3a4b7176" providerId="AD" clId="Web-{13F7D0C4-9DDE-8B8E-5448-B81005A739F4}" dt="2024-06-11T11:30:54.717" v="505" actId="1076"/>
          <ac:spMkLst>
            <pc:docMk/>
            <pc:sldMk cId="3767422071" sldId="421"/>
            <ac:spMk id="7" creationId="{401A43DF-7356-BBD8-44E0-8624A7F29306}"/>
          </ac:spMkLst>
        </pc:spChg>
        <pc:spChg chg="add mod">
          <ac:chgData name="Andrew Coe" userId="S::andrew.coe@scouts.org.uk::08964ec2-c859-49fa-b904-452d3a4b7176" providerId="AD" clId="Web-{13F7D0C4-9DDE-8B8E-5448-B81005A739F4}" dt="2024-06-11T11:31:29.702" v="521" actId="20577"/>
          <ac:spMkLst>
            <pc:docMk/>
            <pc:sldMk cId="3767422071" sldId="421"/>
            <ac:spMk id="8" creationId="{74104FB5-A69C-0471-FEF1-CE2E68C75211}"/>
          </ac:spMkLst>
        </pc:spChg>
      </pc:sldChg>
      <pc:sldChg chg="del">
        <pc:chgData name="Andrew Coe" userId="S::andrew.coe@scouts.org.uk::08964ec2-c859-49fa-b904-452d3a4b7176" providerId="AD" clId="Web-{13F7D0C4-9DDE-8B8E-5448-B81005A739F4}" dt="2024-06-11T11:35:57.457" v="575"/>
        <pc:sldMkLst>
          <pc:docMk/>
          <pc:sldMk cId="4121148319" sldId="422"/>
        </pc:sldMkLst>
      </pc:sldChg>
      <pc:sldChg chg="addSp delSp modSp add ord replId modNotes">
        <pc:chgData name="Andrew Coe" userId="S::andrew.coe@scouts.org.uk::08964ec2-c859-49fa-b904-452d3a4b7176" providerId="AD" clId="Web-{13F7D0C4-9DDE-8B8E-5448-B81005A739F4}" dt="2024-06-11T10:30:47.175" v="116"/>
        <pc:sldMkLst>
          <pc:docMk/>
          <pc:sldMk cId="3195751655" sldId="437"/>
        </pc:sldMkLst>
        <pc:spChg chg="mod">
          <ac:chgData name="Andrew Coe" userId="S::andrew.coe@scouts.org.uk::08964ec2-c859-49fa-b904-452d3a4b7176" providerId="AD" clId="Web-{13F7D0C4-9DDE-8B8E-5448-B81005A739F4}" dt="2024-06-11T10:28:22.984" v="71" actId="20577"/>
          <ac:spMkLst>
            <pc:docMk/>
            <pc:sldMk cId="3195751655" sldId="437"/>
            <ac:spMk id="2" creationId="{00000000-0000-0000-0000-000000000000}"/>
          </ac:spMkLst>
        </pc:spChg>
        <pc:spChg chg="add del mod">
          <ac:chgData name="Andrew Coe" userId="S::andrew.coe@scouts.org.uk::08964ec2-c859-49fa-b904-452d3a4b7176" providerId="AD" clId="Web-{13F7D0C4-9DDE-8B8E-5448-B81005A739F4}" dt="2024-06-11T10:29:45.439" v="79"/>
          <ac:spMkLst>
            <pc:docMk/>
            <pc:sldMk cId="3195751655" sldId="437"/>
            <ac:spMk id="4" creationId="{594DCC7E-050D-8C24-07E2-03195B30B8F5}"/>
          </ac:spMkLst>
        </pc:spChg>
        <pc:picChg chg="add mod">
          <ac:chgData name="Andrew Coe" userId="S::andrew.coe@scouts.org.uk::08964ec2-c859-49fa-b904-452d3a4b7176" providerId="AD" clId="Web-{13F7D0C4-9DDE-8B8E-5448-B81005A739F4}" dt="2024-06-11T10:29:16.314" v="76"/>
          <ac:picMkLst>
            <pc:docMk/>
            <pc:sldMk cId="3195751655" sldId="437"/>
            <ac:picMk id="3" creationId="{8FACBCE6-24FB-ED95-F00F-EE296134B29B}"/>
          </ac:picMkLst>
        </pc:picChg>
      </pc:sldChg>
      <pc:sldChg chg="modSp add replId modNotes">
        <pc:chgData name="Andrew Coe" userId="S::andrew.coe@scouts.org.uk::08964ec2-c859-49fa-b904-452d3a4b7176" providerId="AD" clId="Web-{13F7D0C4-9DDE-8B8E-5448-B81005A739F4}" dt="2024-06-11T11:19:04.077" v="411"/>
        <pc:sldMkLst>
          <pc:docMk/>
          <pc:sldMk cId="218140619" sldId="438"/>
        </pc:sldMkLst>
        <pc:spChg chg="mod">
          <ac:chgData name="Andrew Coe" userId="S::andrew.coe@scouts.org.uk::08964ec2-c859-49fa-b904-452d3a4b7176" providerId="AD" clId="Web-{13F7D0C4-9DDE-8B8E-5448-B81005A739F4}" dt="2024-06-11T11:09:12.471" v="195" actId="1076"/>
          <ac:spMkLst>
            <pc:docMk/>
            <pc:sldMk cId="218140619" sldId="438"/>
            <ac:spMk id="3" creationId="{BDCD42A5-8205-E244-8889-895F019FCD01}"/>
          </ac:spMkLst>
        </pc:spChg>
      </pc:sldChg>
      <pc:sldChg chg="addSp delSp modSp add ord replId modNotes">
        <pc:chgData name="Andrew Coe" userId="S::andrew.coe@scouts.org.uk::08964ec2-c859-49fa-b904-452d3a4b7176" providerId="AD" clId="Web-{13F7D0C4-9DDE-8B8E-5448-B81005A739F4}" dt="2024-06-11T11:19:43.844" v="423"/>
        <pc:sldMkLst>
          <pc:docMk/>
          <pc:sldMk cId="2909054553" sldId="439"/>
        </pc:sldMkLst>
        <pc:spChg chg="mod">
          <ac:chgData name="Andrew Coe" userId="S::andrew.coe@scouts.org.uk::08964ec2-c859-49fa-b904-452d3a4b7176" providerId="AD" clId="Web-{13F7D0C4-9DDE-8B8E-5448-B81005A739F4}" dt="2024-06-11T11:10:53.786" v="205" actId="20577"/>
          <ac:spMkLst>
            <pc:docMk/>
            <pc:sldMk cId="2909054553" sldId="439"/>
            <ac:spMk id="8" creationId="{4EF63406-8D28-551A-1698-2D7B1DD45C45}"/>
          </ac:spMkLst>
        </pc:spChg>
        <pc:picChg chg="add mod">
          <ac:chgData name="Andrew Coe" userId="S::andrew.coe@scouts.org.uk::08964ec2-c859-49fa-b904-452d3a4b7176" providerId="AD" clId="Web-{13F7D0C4-9DDE-8B8E-5448-B81005A739F4}" dt="2024-06-11T11:12:49.741" v="212" actId="1076"/>
          <ac:picMkLst>
            <pc:docMk/>
            <pc:sldMk cId="2909054553" sldId="439"/>
            <ac:picMk id="3" creationId="{7C68894A-D218-09B6-E7CE-F529B46F5076}"/>
          </ac:picMkLst>
        </pc:picChg>
        <pc:picChg chg="del">
          <ac:chgData name="Andrew Coe" userId="S::andrew.coe@scouts.org.uk::08964ec2-c859-49fa-b904-452d3a4b7176" providerId="AD" clId="Web-{13F7D0C4-9DDE-8B8E-5448-B81005A739F4}" dt="2024-06-11T11:10:47.692" v="204"/>
          <ac:picMkLst>
            <pc:docMk/>
            <pc:sldMk cId="2909054553" sldId="439"/>
            <ac:picMk id="7" creationId="{7864C6FB-5C28-FE45-D53C-FA25C02E8428}"/>
          </ac:picMkLst>
        </pc:picChg>
      </pc:sldChg>
    </pc:docChg>
  </pc:docChgLst>
  <pc:docChgLst>
    <pc:chgData name="Andrew Coe" userId="S::andrew.coe@scouts.org.uk::08964ec2-c859-49fa-b904-452d3a4b7176" providerId="AD" clId="Web-{36FE0FB0-9244-060C-2983-A38C5A3D6F7F}"/>
    <pc:docChg chg="modSld">
      <pc:chgData name="Andrew Coe" userId="S::andrew.coe@scouts.org.uk::08964ec2-c859-49fa-b904-452d3a4b7176" providerId="AD" clId="Web-{36FE0FB0-9244-060C-2983-A38C5A3D6F7F}" dt="2024-06-07T10:20:35.520" v="13" actId="20577"/>
      <pc:docMkLst>
        <pc:docMk/>
      </pc:docMkLst>
      <pc:sldChg chg="modSp">
        <pc:chgData name="Andrew Coe" userId="S::andrew.coe@scouts.org.uk::08964ec2-c859-49fa-b904-452d3a4b7176" providerId="AD" clId="Web-{36FE0FB0-9244-060C-2983-A38C5A3D6F7F}" dt="2024-06-07T10:20:35.520" v="13" actId="20577"/>
        <pc:sldMkLst>
          <pc:docMk/>
          <pc:sldMk cId="1518163717" sldId="388"/>
        </pc:sldMkLst>
        <pc:spChg chg="mod">
          <ac:chgData name="Andrew Coe" userId="S::andrew.coe@scouts.org.uk::08964ec2-c859-49fa-b904-452d3a4b7176" providerId="AD" clId="Web-{36FE0FB0-9244-060C-2983-A38C5A3D6F7F}" dt="2024-06-07T10:20:35.520" v="13" actId="20577"/>
          <ac:spMkLst>
            <pc:docMk/>
            <pc:sldMk cId="1518163717" sldId="388"/>
            <ac:spMk id="13" creationId="{70C7BBBE-EA02-8341-A8EF-960B935FEFE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outs.org.uk/volunteers/running-your-section/planning-your-programme/occasions-and-even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63042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4550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49608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03079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58180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latin typeface="Nunito Sans"/>
              </a:rPr>
              <a:t>Icebreaker: 5- 10 mins </a:t>
            </a:r>
            <a:endParaRPr lang="en-US" dirty="0" smtClean="0">
              <a:latin typeface="Nunito Sans"/>
            </a:endParaRPr>
          </a:p>
          <a:p>
            <a:r>
              <a:rPr lang="en-US" dirty="0" smtClean="0">
                <a:latin typeface="Nunito Sans"/>
              </a:rPr>
              <a:t>Key points:</a:t>
            </a:r>
          </a:p>
          <a:p>
            <a:pPr marL="171450" indent="-171450">
              <a:buFont typeface="Calibri"/>
              <a:buChar char="-"/>
            </a:pPr>
            <a:r>
              <a:rPr lang="en-US" dirty="0" smtClean="0">
                <a:latin typeface="Nunito Sans"/>
              </a:rPr>
              <a:t>Have</a:t>
            </a:r>
            <a:r>
              <a:rPr lang="en-US" baseline="0" dirty="0" smtClean="0">
                <a:latin typeface="Nunito Sans"/>
              </a:rPr>
              <a:t> everyone write a memory they have of an inspiring activity they did… it could be from their time in scouting, at school, or another group setting. </a:t>
            </a:r>
            <a:endParaRPr lang="en-US" dirty="0" smtClean="0">
              <a:latin typeface="Nunito Sans"/>
            </a:endParaRPr>
          </a:p>
          <a:p>
            <a:endParaRPr lang="en-US" b="1" dirty="0" smtClean="0">
              <a:latin typeface="Nunito Sans"/>
            </a:endParaRPr>
          </a:p>
          <a:p>
            <a:r>
              <a:rPr lang="en-US" b="1" dirty="0" smtClean="0">
                <a:latin typeface="Nunito Sans"/>
              </a:rPr>
              <a:t>Activity option 1 - Finding</a:t>
            </a:r>
            <a:r>
              <a:rPr lang="en-US" b="1" baseline="0" dirty="0" smtClean="0">
                <a:latin typeface="Nunito Sans"/>
              </a:rPr>
              <a:t> </a:t>
            </a:r>
            <a:r>
              <a:rPr lang="en-US" b="1" baseline="0" dirty="0" err="1" smtClean="0">
                <a:latin typeface="Nunito Sans"/>
              </a:rPr>
              <a:t>Programme</a:t>
            </a:r>
            <a:r>
              <a:rPr lang="en-US" b="1" baseline="0" dirty="0" smtClean="0">
                <a:latin typeface="Nunito Sans"/>
              </a:rPr>
              <a:t> Ideas – 20 mins</a:t>
            </a:r>
            <a:endParaRPr lang="en-US" dirty="0" smtClean="0">
              <a:latin typeface="Nunito Sans"/>
            </a:endParaRPr>
          </a:p>
          <a:p>
            <a:pPr fontAlgn="base"/>
            <a:r>
              <a:rPr lang="en-GB" sz="900" kern="1200" dirty="0" smtClean="0">
                <a:solidFill>
                  <a:schemeClr val="tx1"/>
                </a:solidFill>
                <a:effectLst/>
                <a:latin typeface="Nunito Sans" panose="00000500000000000000" pitchFamily="2" charset="0"/>
                <a:ea typeface="+mn-ea"/>
                <a:cs typeface="+mn-cs"/>
              </a:rPr>
              <a:t>Split the group into small teams. On tablecloths,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kern="1200" dirty="0" smtClean="0">
                <a:solidFill>
                  <a:schemeClr val="tx1"/>
                </a:solidFill>
                <a:effectLst/>
                <a:latin typeface="Nunito Sans" panose="00000500000000000000" pitchFamily="2" charset="0"/>
                <a:ea typeface="+mn-ea"/>
                <a:cs typeface="+mn-cs"/>
              </a:rPr>
              <a:t>to write down a list of resources which could help them generate programme ideas. </a:t>
            </a:r>
          </a:p>
          <a:p>
            <a:pPr fontAlgn="base"/>
            <a:endParaRPr lang="en-GB" sz="900" u="none" kern="1200" dirty="0" smtClean="0">
              <a:solidFill>
                <a:schemeClr val="tx1"/>
              </a:solidFill>
              <a:effectLst/>
              <a:latin typeface="Nunito Sans" panose="00000500000000000000" pitchFamily="2" charset="0"/>
              <a:ea typeface="+mn-ea"/>
              <a:cs typeface="+mn-cs"/>
            </a:endParaRPr>
          </a:p>
          <a:p>
            <a:pPr fontAlgn="base"/>
            <a:r>
              <a:rPr lang="en-GB" sz="900" u="none" kern="1200" dirty="0" smtClean="0">
                <a:solidFill>
                  <a:schemeClr val="tx1"/>
                </a:solidFill>
                <a:effectLst/>
                <a:latin typeface="Nunito Sans" panose="00000500000000000000" pitchFamily="2" charset="0"/>
                <a:ea typeface="+mn-ea"/>
                <a:cs typeface="+mn-cs"/>
              </a:rPr>
              <a:t>They might include Activity Finder, Programme Planning tool, internet search engines, magazines, newspapers, District events, County/Area/Region events, books, previous programmes, other leaders, charities, or other Scouting resources.</a:t>
            </a:r>
          </a:p>
          <a:p>
            <a:pPr fontAlgn="base"/>
            <a:endParaRPr lang="en-GB" sz="900" u="none" kern="1200" dirty="0" smtClean="0">
              <a:solidFill>
                <a:schemeClr val="tx1"/>
              </a:solidFill>
              <a:effectLst/>
              <a:latin typeface="Nunito Sans" panose="00000500000000000000" pitchFamily="2" charset="0"/>
              <a:ea typeface="+mn-ea"/>
              <a:cs typeface="+mn-cs"/>
            </a:endParaRPr>
          </a:p>
          <a:p>
            <a:pPr fontAlgn="base"/>
            <a:r>
              <a:rPr lang="en-GB" sz="900" u="none" kern="1200" dirty="0" smtClean="0">
                <a:solidFill>
                  <a:schemeClr val="tx1"/>
                </a:solidFill>
                <a:effectLst/>
                <a:latin typeface="Nunito Sans" panose="00000500000000000000" pitchFamily="2" charset="0"/>
                <a:ea typeface="+mn-ea"/>
                <a:cs typeface="+mn-cs"/>
              </a:rPr>
              <a:t>If there are any methods that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u="none" kern="1200" dirty="0" smtClean="0">
                <a:solidFill>
                  <a:schemeClr val="tx1"/>
                </a:solidFill>
                <a:effectLst/>
                <a:latin typeface="Nunito Sans" panose="00000500000000000000" pitchFamily="2" charset="0"/>
                <a:ea typeface="+mn-ea"/>
                <a:cs typeface="+mn-cs"/>
              </a:rPr>
              <a:t>are not aware of, such as Activity Finder and Programme Planning Tool, then give a short introduction and explain how they can access it. </a:t>
            </a:r>
          </a:p>
          <a:p>
            <a:pPr fontAlgn="base"/>
            <a:endParaRPr lang="en-GB" sz="900" u="none" kern="1200" dirty="0" smtClean="0">
              <a:solidFill>
                <a:schemeClr val="tx1"/>
              </a:solidFill>
              <a:effectLst/>
              <a:latin typeface="Nunito Sans" panose="00000500000000000000" pitchFamily="2" charset="0"/>
              <a:ea typeface="+mn-ea"/>
              <a:cs typeface="+mn-cs"/>
            </a:endParaRPr>
          </a:p>
          <a:p>
            <a:pPr fontAlgn="base"/>
            <a:r>
              <a:rPr lang="en-GB" sz="900" u="none" kern="1200" dirty="0" smtClean="0">
                <a:solidFill>
                  <a:schemeClr val="tx1"/>
                </a:solidFill>
                <a:effectLst/>
                <a:latin typeface="Nunito Sans" panose="00000500000000000000" pitchFamily="2" charset="0"/>
                <a:ea typeface="+mn-ea"/>
                <a:cs typeface="+mn-cs"/>
              </a:rPr>
              <a:t>Alternatively, you could also run this activity as an ‘a-z’, sticking each letter around the room and asking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u="none" kern="1200" dirty="0" smtClean="0">
                <a:solidFill>
                  <a:schemeClr val="tx1"/>
                </a:solidFill>
                <a:effectLst/>
                <a:latin typeface="Nunito Sans" panose="00000500000000000000" pitchFamily="2" charset="0"/>
                <a:ea typeface="+mn-ea"/>
                <a:cs typeface="+mn-cs"/>
              </a:rPr>
              <a:t>to walk around adding as many ideas as possible. </a:t>
            </a:r>
          </a:p>
          <a:p>
            <a:pPr lvl="0" fontAlgn="base"/>
            <a:r>
              <a:rPr lang="en-GB" sz="900" u="none" kern="1200" dirty="0" smtClean="0">
                <a:solidFill>
                  <a:schemeClr val="tx1"/>
                </a:solidFill>
                <a:effectLst/>
                <a:latin typeface="Nunito Sans" panose="00000500000000000000" pitchFamily="2"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smtClean="0">
                <a:latin typeface="Nunito Sans"/>
              </a:rPr>
              <a:t>Activity option 2 - Ideas Inspiration</a:t>
            </a:r>
            <a:r>
              <a:rPr lang="en-US" b="1" baseline="0" dirty="0" smtClean="0">
                <a:latin typeface="Nunito Sans"/>
              </a:rPr>
              <a:t> – 20 mins</a:t>
            </a:r>
            <a:endParaRPr lang="en-US" dirty="0" smtClean="0">
              <a:latin typeface="Nunito Sans"/>
            </a:endParaRPr>
          </a:p>
          <a:p>
            <a:pPr rtl="0" fontAlgn="base"/>
            <a:r>
              <a:rPr lang="en-GB" sz="900" b="0" i="0" kern="1200" dirty="0" smtClean="0">
                <a:solidFill>
                  <a:schemeClr val="tx1"/>
                </a:solidFill>
                <a:effectLst/>
                <a:latin typeface="Nunito Sans" panose="00000500000000000000" pitchFamily="2" charset="0"/>
                <a:ea typeface="+mn-ea"/>
                <a:cs typeface="+mn-cs"/>
              </a:rPr>
              <a:t>Split the group into small teams, and give each team a bag containing 6-10 random objects. </a:t>
            </a:r>
          </a:p>
          <a:p>
            <a:pPr rtl="0" fontAlgn="base"/>
            <a:endParaRPr lang="en-GB" sz="900" b="0" i="0"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to think of as many games, activities and themes as they can, using each object as a trigger. </a:t>
            </a:r>
          </a:p>
          <a:p>
            <a:pPr rtl="0" fontAlgn="base"/>
            <a:endParaRPr lang="en-GB" sz="900" b="0" i="0"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Teams should try to be as creative as possible and to come up with the most suggestions. Get each group to feed back some of their ideas. </a:t>
            </a:r>
          </a:p>
          <a:p>
            <a:pPr rtl="0" fontAlgn="base"/>
            <a:endParaRPr lang="en-GB" sz="900" b="0" i="0"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Then,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to think about how easy or difficult it was to generate new ideas. Highlight the benefits of working together to do this, rather than relying on one person to think of ideas on their own.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15432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smtClean="0">
                <a:latin typeface="Nunito Sans"/>
              </a:rPr>
              <a:t>Open ended sessions are a great way to find out what different</a:t>
            </a:r>
            <a:r>
              <a:rPr lang="en-GB" b="0" u="none" baseline="0" dirty="0" smtClean="0">
                <a:latin typeface="Nunito Sans"/>
              </a:rPr>
              <a:t> sections are interested in. No fixed time limit, this could be 10 mins or an hour, depending on how you structure the day. </a:t>
            </a:r>
          </a:p>
          <a:p>
            <a:endParaRPr lang="en-GB" sz="900" b="0" i="0" u="none" kern="1200" baseline="0" dirty="0" smtClean="0">
              <a:solidFill>
                <a:schemeClr val="tx1"/>
              </a:solidFill>
              <a:effectLst/>
              <a:latin typeface="Nunito Sans"/>
              <a:ea typeface="+mn-ea"/>
              <a:cs typeface="+mn-cs"/>
            </a:endParaRPr>
          </a:p>
          <a:p>
            <a:r>
              <a:rPr lang="en-GB" sz="900" b="0" i="0" u="none" kern="1200" baseline="0" dirty="0" smtClean="0">
                <a:solidFill>
                  <a:schemeClr val="tx1"/>
                </a:solidFill>
                <a:effectLst/>
                <a:latin typeface="Nunito Sans"/>
                <a:ea typeface="+mn-ea"/>
                <a:cs typeface="+mn-cs"/>
              </a:rPr>
              <a:t>This is an experiential activity for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u="none" kern="1200" baseline="0" dirty="0" smtClean="0">
                <a:solidFill>
                  <a:schemeClr val="tx1"/>
                </a:solidFill>
                <a:effectLst/>
                <a:latin typeface="Nunito Sans"/>
                <a:ea typeface="+mn-ea"/>
                <a:cs typeface="+mn-cs"/>
              </a:rPr>
              <a:t>to take part in. It will help them generate their own ideas and give them ideas for what they could do in the future. </a:t>
            </a:r>
          </a:p>
          <a:p>
            <a:endParaRPr lang="en-GB" sz="900" b="0" i="0" u="none" kern="1200" baseline="0" dirty="0" smtClean="0">
              <a:solidFill>
                <a:schemeClr val="tx1"/>
              </a:solidFill>
              <a:effectLst/>
              <a:latin typeface="Nunito Sans"/>
              <a:ea typeface="+mn-ea"/>
              <a:cs typeface="+mn-cs"/>
            </a:endParaRPr>
          </a:p>
          <a:p>
            <a:r>
              <a:rPr lang="en-US" sz="900" b="0" i="0" u="none" kern="1200" dirty="0" smtClean="0">
                <a:solidFill>
                  <a:schemeClr val="tx1"/>
                </a:solidFill>
                <a:effectLst/>
                <a:latin typeface="Calibri"/>
                <a:ea typeface="+mn-ea"/>
                <a:cs typeface="Calibri"/>
              </a:rPr>
              <a:t>Resources:</a:t>
            </a:r>
            <a:r>
              <a:rPr lang="en-US" sz="900" b="0" i="0" u="none" kern="1200" baseline="0" dirty="0" smtClean="0">
                <a:solidFill>
                  <a:schemeClr val="tx1"/>
                </a:solidFill>
                <a:effectLst/>
                <a:latin typeface="Calibri"/>
                <a:ea typeface="+mn-ea"/>
                <a:cs typeface="Calibri"/>
              </a:rPr>
              <a:t> stones. Twigs, acorns, seeds and/or other natural objects. Optional empty picture frames. </a:t>
            </a:r>
          </a:p>
          <a:p>
            <a:endParaRPr lang="en-US" sz="900" b="0" i="0" u="none" kern="1200" baseline="0" dirty="0" smtClean="0">
              <a:solidFill>
                <a:schemeClr val="tx1"/>
              </a:solidFill>
              <a:effectLst/>
              <a:latin typeface="Calibri"/>
              <a:ea typeface="+mn-ea"/>
              <a:cs typeface="Calibri"/>
            </a:endParaRPr>
          </a:p>
          <a:p>
            <a:r>
              <a:rPr lang="en-US" sz="900" b="0" i="0" u="none" kern="1200" baseline="0" dirty="0" smtClean="0">
                <a:solidFill>
                  <a:schemeClr val="tx1"/>
                </a:solidFill>
                <a:effectLst/>
                <a:latin typeface="Calibri"/>
                <a:ea typeface="+mn-ea"/>
                <a:cs typeface="Calibri"/>
              </a:rPr>
              <a:t>Let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sz="900" b="0" i="0" u="none" kern="1200" baseline="0" dirty="0" smtClean="0">
                <a:solidFill>
                  <a:schemeClr val="tx1"/>
                </a:solidFill>
                <a:effectLst/>
                <a:latin typeface="Calibri"/>
                <a:ea typeface="+mn-ea"/>
                <a:cs typeface="Calibri"/>
              </a:rPr>
              <a:t>engage with the materials. Tell them they have 10/20 minutes to create something using these materials. </a:t>
            </a:r>
            <a:r>
              <a:rPr lang="en-GB" sz="900" b="0" i="0" u="none" kern="1200" baseline="0" dirty="0" smtClean="0">
                <a:solidFill>
                  <a:schemeClr val="tx1"/>
                </a:solidFill>
                <a:effectLst/>
                <a:latin typeface="Nunito Sans" panose="00000500000000000000" pitchFamily="2" charset="0"/>
                <a:ea typeface="+mn-ea"/>
                <a:cs typeface="+mn-cs"/>
              </a:rPr>
              <a:t>There are no rules, they can create whatever they want. They can also change their plans as much as they want through the process, and start creating something else. </a:t>
            </a:r>
          </a:p>
          <a:p>
            <a:endParaRPr lang="en-GB" sz="900" b="0" i="0" u="none" kern="1200" baseline="0" dirty="0" smtClean="0">
              <a:solidFill>
                <a:schemeClr val="tx1"/>
              </a:solidFill>
              <a:effectLst/>
              <a:latin typeface="Nunito Sans" panose="00000500000000000000" pitchFamily="2" charset="0"/>
              <a:ea typeface="+mn-ea"/>
              <a:cs typeface="+mn-cs"/>
            </a:endParaRPr>
          </a:p>
          <a:p>
            <a:r>
              <a:rPr lang="en-GB" sz="900" b="0" i="0" u="none" kern="1200" baseline="0" dirty="0" smtClean="0">
                <a:solidFill>
                  <a:schemeClr val="tx1"/>
                </a:solidFill>
                <a:effectLst/>
                <a:latin typeface="Nunito Sans" panose="00000500000000000000" pitchFamily="2" charset="0"/>
                <a:ea typeface="+mn-ea"/>
                <a:cs typeface="+mn-cs"/>
              </a:rPr>
              <a:t>Once everyone has finished, they will each share what they made with the group. </a:t>
            </a:r>
          </a:p>
          <a:p>
            <a:r>
              <a:rPr lang="en-GB" sz="900" b="0" i="0" u="none" kern="1200" baseline="0" dirty="0" smtClean="0">
                <a:solidFill>
                  <a:schemeClr val="tx1"/>
                </a:solidFill>
                <a:effectLst/>
                <a:latin typeface="Nunito Sans" panose="00000500000000000000" pitchFamily="2" charset="0"/>
                <a:ea typeface="+mn-ea"/>
                <a:cs typeface="+mn-cs"/>
              </a:rPr>
              <a:t>Some might make a pattern with different stone sizes, some might recreate the shapes of flowers, make a face or a scene. </a:t>
            </a:r>
          </a:p>
          <a:p>
            <a:r>
              <a:rPr lang="en-GB" sz="900" b="0" i="0" u="none" kern="1200" baseline="0" dirty="0" smtClean="0">
                <a:solidFill>
                  <a:schemeClr val="tx1"/>
                </a:solidFill>
                <a:effectLst/>
                <a:latin typeface="Nunito Sans" panose="00000500000000000000" pitchFamily="2" charset="0"/>
                <a:ea typeface="+mn-ea"/>
                <a:cs typeface="+mn-cs"/>
              </a:rPr>
              <a:t>Once they’ve shared what they made, have everyone come up with different activity ideas they could deliver that build on the ideas that emerged from the open ended sessions. </a:t>
            </a:r>
            <a:endParaRPr lang="en-US" sz="900" b="0" i="0" u="none" kern="1200" baseline="0" dirty="0" smtClean="0">
              <a:solidFill>
                <a:schemeClr val="tx1"/>
              </a:solidFill>
              <a:effectLst/>
              <a:latin typeface="Calibri"/>
              <a:ea typeface="+mn-ea"/>
              <a:cs typeface="Calibri"/>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66382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s </a:t>
            </a:r>
            <a:r>
              <a:rPr lang="en-GB" dirty="0" smtClean="0"/>
              <a:t>do not all</a:t>
            </a:r>
            <a:r>
              <a:rPr lang="en-GB" baseline="0" dirty="0" smtClean="0"/>
              <a:t> know about the activity finder, you could pull it up here. </a:t>
            </a:r>
          </a:p>
          <a:p>
            <a:endParaRPr lang="en-GB" baseline="0" dirty="0" smtClean="0"/>
          </a:p>
          <a:p>
            <a:r>
              <a:rPr lang="en-GB" baseline="0" dirty="0" smtClean="0"/>
              <a:t>https://www.scouts.org.uk/activities </a:t>
            </a:r>
          </a:p>
          <a:p>
            <a:endParaRPr lang="en-GB" baseline="0" dirty="0" smtClean="0"/>
          </a:p>
          <a:p>
            <a:r>
              <a:rPr lang="en-GB" baseline="0" dirty="0" smtClean="0"/>
              <a:t>Using some of their ideas from the previous activity, have a look at the activity finder and see what you can find. This can help them to see the range of what’s available, what is different for different sections and see where there might be gaps where they could think of their own activity ideas.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24441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Discussion – 10 mins</a:t>
            </a:r>
          </a:p>
          <a:p>
            <a:endParaRPr lang="en-GB" dirty="0" smtClean="0"/>
          </a:p>
          <a:p>
            <a:r>
              <a:rPr lang="en-GB" dirty="0" smtClean="0"/>
              <a:t>Have a look at these example calendars</a:t>
            </a:r>
            <a:r>
              <a:rPr lang="en-GB" baseline="0" dirty="0" smtClean="0"/>
              <a:t> of events, then have a discussion. Based on the different cultural holidays, sports events, hobbies, holidays </a:t>
            </a:r>
            <a:r>
              <a:rPr lang="en-GB" baseline="0" dirty="0" err="1" smtClean="0"/>
              <a:t>etc</a:t>
            </a:r>
            <a:r>
              <a:rPr lang="en-GB" baseline="0" dirty="0" smtClean="0"/>
              <a:t> that are relevant to the young leaders in the group today… what might they like to plan activities around for the month ahead? </a:t>
            </a:r>
          </a:p>
          <a:p>
            <a:endParaRPr lang="en-GB" baseline="0" dirty="0" smtClean="0"/>
          </a:p>
          <a:p>
            <a:r>
              <a:rPr lang="en-GB" baseline="0" dirty="0" smtClean="0"/>
              <a:t>They might do this in small groups or pairs, or as a whole group.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2233020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900" b="1" i="0" kern="1200" dirty="0" smtClean="0">
                <a:solidFill>
                  <a:schemeClr val="tx1"/>
                </a:solidFill>
                <a:effectLst/>
                <a:latin typeface="Nunito Sans" panose="00000500000000000000" pitchFamily="2" charset="0"/>
                <a:ea typeface="+mn-ea"/>
                <a:cs typeface="+mn-cs"/>
              </a:rPr>
              <a:t>In this activity, Explorer Scout Young Leaders can think about how they might plan a termly programme. </a:t>
            </a:r>
          </a:p>
          <a:p>
            <a:pPr rtl="0" fontAlgn="base"/>
            <a:endParaRPr lang="en-GB" sz="900" b="1" i="0" kern="1200" dirty="0" smtClean="0">
              <a:solidFill>
                <a:schemeClr val="tx1"/>
              </a:solidFill>
              <a:effectLst/>
              <a:latin typeface="Nunito Sans" panose="00000500000000000000" pitchFamily="2" charset="0"/>
              <a:ea typeface="+mn-ea"/>
              <a:cs typeface="+mn-cs"/>
            </a:endParaRPr>
          </a:p>
          <a:p>
            <a:pPr rtl="0" fontAlgn="base"/>
            <a:r>
              <a:rPr lang="en-GB" sz="900" b="1" i="0" kern="1200" dirty="0" smtClean="0">
                <a:solidFill>
                  <a:schemeClr val="tx1"/>
                </a:solidFill>
                <a:effectLst/>
                <a:latin typeface="Nunito Sans" panose="00000500000000000000" pitchFamily="2" charset="0"/>
                <a:ea typeface="+mn-ea"/>
                <a:cs typeface="+mn-cs"/>
              </a:rPr>
              <a:t>Objectives the activity links to: </a:t>
            </a:r>
          </a:p>
          <a:p>
            <a:pPr rtl="0" fontAlgn="base"/>
            <a:r>
              <a:rPr lang="en-GB" sz="900" b="0" i="0" kern="1200" dirty="0" smtClean="0">
                <a:solidFill>
                  <a:schemeClr val="tx1"/>
                </a:solidFill>
                <a:effectLst/>
                <a:latin typeface="Nunito Sans" panose="00000500000000000000" pitchFamily="2" charset="0"/>
                <a:ea typeface="+mn-ea"/>
                <a:cs typeface="+mn-cs"/>
              </a:rPr>
              <a:t>- understand the concept of running a</a:t>
            </a:r>
            <a:r>
              <a:rPr lang="en-GB" sz="900" b="0" i="0" kern="1200" baseline="0" dirty="0" smtClean="0">
                <a:solidFill>
                  <a:schemeClr val="tx1"/>
                </a:solidFill>
                <a:effectLst/>
                <a:latin typeface="Nunito Sans" panose="00000500000000000000" pitchFamily="2" charset="0"/>
                <a:ea typeface="+mn-ea"/>
                <a:cs typeface="+mn-cs"/>
              </a:rPr>
              <a:t> high </a:t>
            </a:r>
            <a:r>
              <a:rPr lang="en-GB" sz="900" b="0" i="0" kern="1200" dirty="0" smtClean="0">
                <a:solidFill>
                  <a:schemeClr val="tx1"/>
                </a:solidFill>
                <a:effectLst/>
                <a:latin typeface="Nunito Sans" panose="00000500000000000000" pitchFamily="2" charset="0"/>
                <a:ea typeface="+mn-ea"/>
                <a:cs typeface="+mn-cs"/>
              </a:rPr>
              <a:t>quality, balanced programme over a three-month period  </a:t>
            </a:r>
          </a:p>
          <a:p>
            <a:pPr rtl="0" fontAlgn="base"/>
            <a:r>
              <a:rPr lang="en-GB" sz="900" b="0" i="0" kern="1200" dirty="0" smtClean="0">
                <a:solidFill>
                  <a:schemeClr val="tx1"/>
                </a:solidFill>
                <a:effectLst/>
                <a:latin typeface="Nunito Sans" panose="00000500000000000000" pitchFamily="2" charset="0"/>
                <a:ea typeface="+mn-ea"/>
                <a:cs typeface="+mn-cs"/>
              </a:rPr>
              <a:t>- use a range of programme planning techniques  </a:t>
            </a:r>
          </a:p>
          <a:p>
            <a:pPr rtl="0" fontAlgn="base"/>
            <a:r>
              <a:rPr lang="en-GB" sz="900" b="0" i="0" kern="1200" dirty="0" smtClean="0">
                <a:solidFill>
                  <a:schemeClr val="tx1"/>
                </a:solidFill>
                <a:effectLst/>
                <a:latin typeface="Nunito Sans" panose="00000500000000000000" pitchFamily="2" charset="0"/>
                <a:ea typeface="+mn-ea"/>
                <a:cs typeface="+mn-cs"/>
              </a:rPr>
              <a:t>- describe what needs to be considered when planning and running activities  </a:t>
            </a:r>
          </a:p>
          <a:p>
            <a:pPr rtl="0" fontAlgn="base"/>
            <a:r>
              <a:rPr lang="en-GB" sz="900" b="0" i="0" kern="1200" dirty="0" smtClean="0">
                <a:solidFill>
                  <a:schemeClr val="tx1"/>
                </a:solidFill>
                <a:effectLst/>
                <a:latin typeface="Nunito Sans" panose="00000500000000000000" pitchFamily="2" charset="0"/>
                <a:ea typeface="+mn-ea"/>
                <a:cs typeface="+mn-cs"/>
              </a:rPr>
              <a:t>- plan an outline programme for a three-month period  </a:t>
            </a:r>
          </a:p>
          <a:p>
            <a:pPr rtl="0" fontAlgn="base"/>
            <a:r>
              <a:rPr lang="en-GB" sz="900" b="0" i="0" kern="1200" dirty="0" smtClean="0">
                <a:solidFill>
                  <a:schemeClr val="tx1"/>
                </a:solidFill>
                <a:effectLst/>
                <a:latin typeface="Nunito Sans" panose="00000500000000000000" pitchFamily="2" charset="0"/>
                <a:ea typeface="+mn-ea"/>
                <a:cs typeface="+mn-cs"/>
              </a:rPr>
              <a:t> </a:t>
            </a:r>
          </a:p>
          <a:p>
            <a:pPr rtl="0" fontAlgn="base"/>
            <a:r>
              <a:rPr lang="en-GB" sz="900" b="1" i="0" kern="1200" dirty="0" smtClean="0">
                <a:solidFill>
                  <a:schemeClr val="tx1"/>
                </a:solidFill>
                <a:effectLst/>
                <a:latin typeface="Nunito Sans" panose="00000500000000000000" pitchFamily="2" charset="0"/>
                <a:ea typeface="+mn-ea"/>
                <a:cs typeface="+mn-cs"/>
              </a:rPr>
              <a:t>Running the activity – 90</a:t>
            </a:r>
            <a:r>
              <a:rPr lang="en-GB" sz="900" b="1" i="0" kern="1200" baseline="0" dirty="0" smtClean="0">
                <a:solidFill>
                  <a:schemeClr val="tx1"/>
                </a:solidFill>
                <a:effectLst/>
                <a:latin typeface="Nunito Sans" panose="00000500000000000000" pitchFamily="2" charset="0"/>
                <a:ea typeface="+mn-ea"/>
                <a:cs typeface="+mn-cs"/>
              </a:rPr>
              <a:t> </a:t>
            </a:r>
            <a:r>
              <a:rPr lang="en-GB" sz="900" b="1" i="0" kern="1200" dirty="0" smtClean="0">
                <a:solidFill>
                  <a:schemeClr val="tx1"/>
                </a:solidFill>
                <a:effectLst/>
                <a:latin typeface="Nunito Sans" panose="00000500000000000000" pitchFamily="2" charset="0"/>
                <a:ea typeface="+mn-ea"/>
                <a:cs typeface="+mn-cs"/>
              </a:rPr>
              <a:t>to 120 mins</a:t>
            </a:r>
          </a:p>
          <a:p>
            <a:pPr rtl="0" fontAlgn="base"/>
            <a:r>
              <a:rPr lang="en-GB" sz="900" b="0" i="0" kern="1200" dirty="0" smtClean="0">
                <a:solidFill>
                  <a:schemeClr val="tx1"/>
                </a:solidFill>
                <a:effectLst/>
                <a:latin typeface="Nunito Sans" panose="00000500000000000000" pitchFamily="2" charset="0"/>
                <a:ea typeface="+mn-ea"/>
                <a:cs typeface="+mn-cs"/>
              </a:rPr>
              <a:t> </a:t>
            </a:r>
          </a:p>
          <a:p>
            <a:pPr rtl="0" fontAlgn="base"/>
            <a:r>
              <a:rPr lang="en-GB" sz="900" b="0" i="0" kern="1200" dirty="0" smtClean="0">
                <a:solidFill>
                  <a:schemeClr val="tx1"/>
                </a:solidFill>
                <a:effectLst/>
                <a:latin typeface="Nunito Sans" panose="00000500000000000000" pitchFamily="2" charset="0"/>
                <a:ea typeface="+mn-ea"/>
                <a:cs typeface="+mn-cs"/>
              </a:rPr>
              <a:t>This exercise is about getting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thinking about longer-term planning, so they can make the programme as exciting and varied as possible. As such, it's worth giving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a fairly large amount of time for this activity, to ensure it's really meaningful. The practice of writing and designing a termly plan is incredibly important. </a:t>
            </a:r>
          </a:p>
          <a:p>
            <a:pPr rtl="0" fontAlgn="base"/>
            <a:r>
              <a:rPr lang="en-GB" sz="900" b="0" i="0" kern="1200" dirty="0" smtClean="0">
                <a:solidFill>
                  <a:schemeClr val="tx1"/>
                </a:solidFill>
                <a:effectLst/>
                <a:latin typeface="Nunito Sans" panose="00000500000000000000" pitchFamily="2" charset="0"/>
                <a:ea typeface="+mn-ea"/>
                <a:cs typeface="+mn-cs"/>
              </a:rPr>
              <a:t> </a:t>
            </a:r>
          </a:p>
          <a:p>
            <a:pPr rtl="0" fontAlgn="base"/>
            <a:r>
              <a:rPr lang="en-GB" sz="900" b="0" i="0" kern="1200" dirty="0" smtClean="0">
                <a:solidFill>
                  <a:schemeClr val="tx1"/>
                </a:solidFill>
                <a:effectLst/>
                <a:latin typeface="Nunito Sans" panose="00000500000000000000" pitchFamily="2" charset="0"/>
                <a:ea typeface="+mn-ea"/>
                <a:cs typeface="+mn-cs"/>
              </a:rPr>
              <a:t>Split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into small teams. Give each of them a time of year (spring, summer, autumn, winter), alongside some specific badges to cover. Ask each team to come up with a termly programme, taking the points you have given them into consideration. You can refer to the </a:t>
            </a:r>
            <a:r>
              <a:rPr lang="en-GB" sz="900" b="0" i="0" u="sng" strike="noStrike" kern="1200" dirty="0" smtClean="0">
                <a:solidFill>
                  <a:schemeClr val="tx1"/>
                </a:solidFill>
                <a:effectLst/>
                <a:latin typeface="Nunito Sans" panose="00000500000000000000" pitchFamily="2" charset="0"/>
                <a:ea typeface="+mn-ea"/>
                <a:cs typeface="+mn-cs"/>
                <a:hlinkClick r:id="rId3"/>
              </a:rPr>
              <a:t>Occasional Events page</a:t>
            </a:r>
            <a:r>
              <a:rPr lang="en-GB" sz="900" b="0" i="0" kern="1200" dirty="0" smtClean="0">
                <a:solidFill>
                  <a:schemeClr val="tx1"/>
                </a:solidFill>
                <a:effectLst/>
                <a:latin typeface="Nunito Sans" panose="00000500000000000000" pitchFamily="2" charset="0"/>
                <a:ea typeface="+mn-ea"/>
                <a:cs typeface="+mn-cs"/>
              </a:rPr>
              <a:t> for ideas on what to run in different months.  </a:t>
            </a:r>
          </a:p>
          <a:p>
            <a:pPr rtl="0" fontAlgn="base"/>
            <a:endParaRPr lang="en-GB" sz="900" b="0" i="0"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Once they have finished, ask the teams to feed back the programme they have created to the rest of the group. What have they included and why? </a:t>
            </a:r>
            <a:endParaRPr lang="en-GB" sz="900" b="0" i="0" strike="sngStrike" kern="1200" dirty="0" smtClean="0">
              <a:solidFill>
                <a:schemeClr val="tx1"/>
              </a:solidFill>
              <a:effectLst/>
              <a:latin typeface="Nunito Sans" panose="00000500000000000000" pitchFamily="2" charset="0"/>
              <a:ea typeface="+mn-ea"/>
              <a:cs typeface="+mn-cs"/>
            </a:endParaRPr>
          </a:p>
          <a:p>
            <a:pPr rtl="0" fontAlgn="base"/>
            <a:endParaRPr lang="en-GB" sz="900" b="0" i="0" strike="sngStrike"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Finally, ask the group whether it has made them more aware of the importance of advanced planning. Can they see what problems can arise if individual meetings are organised in isolation? Do they see how a well-planned programme can deliver the balance and the opportunities to complete the various awards? </a:t>
            </a:r>
          </a:p>
          <a:p>
            <a:pPr rtl="0" fontAlgn="base"/>
            <a:endParaRPr lang="en-GB" sz="900" b="0" i="0" kern="1200" dirty="0" smtClean="0">
              <a:solidFill>
                <a:schemeClr val="tx1"/>
              </a:solidFill>
              <a:effectLst/>
              <a:latin typeface="Nunito Sans" panose="00000500000000000000" pitchFamily="2" charset="0"/>
              <a:ea typeface="+mn-ea"/>
              <a:cs typeface="+mn-cs"/>
            </a:endParaRPr>
          </a:p>
          <a:p>
            <a:pPr rtl="0" fontAlgn="base"/>
            <a:r>
              <a:rPr lang="en-GB" sz="900" b="0" i="0" kern="1200" dirty="0" smtClean="0">
                <a:solidFill>
                  <a:schemeClr val="tx1"/>
                </a:solidFill>
                <a:effectLst/>
                <a:latin typeface="Nunito Sans" panose="00000500000000000000" pitchFamily="2" charset="0"/>
                <a:ea typeface="+mn-ea"/>
                <a:cs typeface="+mn-cs"/>
              </a:rPr>
              <a:t>This exercise should also start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thinking about the importance of: </a:t>
            </a:r>
          </a:p>
          <a:p>
            <a:pPr rtl="0" fontAlgn="base"/>
            <a:r>
              <a:rPr lang="en-GB" sz="900" b="0" i="0" kern="1200" dirty="0" smtClean="0">
                <a:solidFill>
                  <a:schemeClr val="tx1"/>
                </a:solidFill>
                <a:effectLst/>
                <a:latin typeface="Nunito Sans" panose="00000500000000000000" pitchFamily="2" charset="0"/>
                <a:ea typeface="+mn-ea"/>
                <a:cs typeface="+mn-cs"/>
              </a:rPr>
              <a:t>National, District and County, Area or Region events and activities </a:t>
            </a:r>
          </a:p>
          <a:p>
            <a:pPr rtl="0" fontAlgn="base"/>
            <a:r>
              <a:rPr lang="en-GB" sz="900" b="0" i="0" kern="1200" dirty="0" smtClean="0">
                <a:solidFill>
                  <a:schemeClr val="tx1"/>
                </a:solidFill>
                <a:effectLst/>
                <a:latin typeface="Nunito Sans" panose="00000500000000000000" pitchFamily="2" charset="0"/>
                <a:ea typeface="+mn-ea"/>
                <a:cs typeface="+mn-cs"/>
              </a:rPr>
              <a:t>major projects and national programme initiatives </a:t>
            </a:r>
          </a:p>
          <a:p>
            <a:pPr rtl="0" fontAlgn="base"/>
            <a:r>
              <a:rPr lang="en-GB" sz="900" b="0" i="0" kern="1200" dirty="0" smtClean="0">
                <a:solidFill>
                  <a:schemeClr val="tx1"/>
                </a:solidFill>
                <a:effectLst/>
                <a:latin typeface="Nunito Sans" panose="00000500000000000000" pitchFamily="2" charset="0"/>
                <a:ea typeface="+mn-ea"/>
                <a:cs typeface="+mn-cs"/>
              </a:rPr>
              <a:t>activities they’ve done before </a:t>
            </a:r>
          </a:p>
          <a:p>
            <a:pPr rtl="0" fontAlgn="base"/>
            <a:r>
              <a:rPr lang="en-GB" sz="900" b="0" i="0" kern="1200" dirty="0" smtClean="0">
                <a:solidFill>
                  <a:schemeClr val="tx1"/>
                </a:solidFill>
                <a:effectLst/>
                <a:latin typeface="Nunito Sans" panose="00000500000000000000" pitchFamily="2" charset="0"/>
                <a:ea typeface="+mn-ea"/>
                <a:cs typeface="+mn-cs"/>
              </a:rPr>
              <a:t>new activities they might like to try </a:t>
            </a:r>
          </a:p>
          <a:p>
            <a:pPr rtl="0" fontAlgn="base"/>
            <a:r>
              <a:rPr lang="en-GB" sz="900" b="0" i="0" kern="1200" dirty="0" smtClean="0">
                <a:solidFill>
                  <a:schemeClr val="tx1"/>
                </a:solidFill>
                <a:effectLst/>
                <a:latin typeface="Nunito Sans" panose="00000500000000000000" pitchFamily="2" charset="0"/>
                <a:ea typeface="+mn-ea"/>
                <a:cs typeface="+mn-cs"/>
              </a:rPr>
              <a:t>Any programme should include things that the section members want to do and, where possible, contribute towards awards and badges. Get teams to pick out three or four activities from their programme. Ask them to list all the things they will need to consider in order to run it. This could include: </a:t>
            </a:r>
          </a:p>
          <a:p>
            <a:pPr rtl="0" fontAlgn="base"/>
            <a:r>
              <a:rPr lang="en-GB" sz="900" b="0" i="0" kern="1200" dirty="0" smtClean="0">
                <a:solidFill>
                  <a:schemeClr val="tx1"/>
                </a:solidFill>
                <a:effectLst/>
                <a:latin typeface="Nunito Sans" panose="00000500000000000000" pitchFamily="2" charset="0"/>
                <a:ea typeface="+mn-ea"/>
                <a:cs typeface="+mn-cs"/>
              </a:rPr>
              <a:t>travel </a:t>
            </a:r>
          </a:p>
          <a:p>
            <a:pPr rtl="0" fontAlgn="base"/>
            <a:r>
              <a:rPr lang="en-GB" sz="900" b="0" i="0" kern="1200" dirty="0" smtClean="0">
                <a:solidFill>
                  <a:schemeClr val="tx1"/>
                </a:solidFill>
                <a:effectLst/>
                <a:latin typeface="Nunito Sans" panose="00000500000000000000" pitchFamily="2" charset="0"/>
                <a:ea typeface="+mn-ea"/>
                <a:cs typeface="+mn-cs"/>
              </a:rPr>
              <a:t>permission </a:t>
            </a:r>
          </a:p>
          <a:p>
            <a:pPr rtl="0" fontAlgn="base"/>
            <a:r>
              <a:rPr lang="en-GB" sz="900" b="0" i="0" kern="1200" dirty="0" smtClean="0">
                <a:solidFill>
                  <a:schemeClr val="tx1"/>
                </a:solidFill>
                <a:effectLst/>
                <a:latin typeface="Nunito Sans" panose="00000500000000000000" pitchFamily="2" charset="0"/>
                <a:ea typeface="+mn-ea"/>
                <a:cs typeface="+mn-cs"/>
              </a:rPr>
              <a:t>transport </a:t>
            </a:r>
          </a:p>
          <a:p>
            <a:pPr rtl="0" fontAlgn="base"/>
            <a:r>
              <a:rPr lang="en-GB" sz="900" b="0" i="0" kern="1200" dirty="0" smtClean="0">
                <a:solidFill>
                  <a:schemeClr val="tx1"/>
                </a:solidFill>
                <a:effectLst/>
                <a:latin typeface="Nunito Sans" panose="00000500000000000000" pitchFamily="2" charset="0"/>
                <a:ea typeface="+mn-ea"/>
                <a:cs typeface="+mn-cs"/>
              </a:rPr>
              <a:t>equipment </a:t>
            </a:r>
          </a:p>
          <a:p>
            <a:pPr rtl="0" fontAlgn="base"/>
            <a:r>
              <a:rPr lang="en-GB" sz="900" b="0" i="0" kern="1200" dirty="0" smtClean="0">
                <a:solidFill>
                  <a:schemeClr val="tx1"/>
                </a:solidFill>
                <a:effectLst/>
                <a:latin typeface="Nunito Sans" panose="00000500000000000000" pitchFamily="2" charset="0"/>
                <a:ea typeface="+mn-ea"/>
                <a:cs typeface="+mn-cs"/>
              </a:rPr>
              <a:t>safety </a:t>
            </a:r>
          </a:p>
          <a:p>
            <a:pPr rtl="0" fontAlgn="base"/>
            <a:r>
              <a:rPr lang="en-GB" sz="900" b="0" i="0" kern="1200" dirty="0" smtClean="0">
                <a:solidFill>
                  <a:schemeClr val="tx1"/>
                </a:solidFill>
                <a:effectLst/>
                <a:latin typeface="Nunito Sans" panose="00000500000000000000" pitchFamily="2" charset="0"/>
                <a:ea typeface="+mn-ea"/>
                <a:cs typeface="+mn-cs"/>
              </a:rPr>
              <a:t>numbers </a:t>
            </a:r>
          </a:p>
          <a:p>
            <a:pPr rtl="0" fontAlgn="base"/>
            <a:r>
              <a:rPr lang="en-GB" sz="900" b="0" i="0" kern="1200" dirty="0" smtClean="0">
                <a:solidFill>
                  <a:schemeClr val="tx1"/>
                </a:solidFill>
                <a:effectLst/>
                <a:latin typeface="Nunito Sans" panose="00000500000000000000" pitchFamily="2" charset="0"/>
                <a:ea typeface="+mn-ea"/>
                <a:cs typeface="+mn-cs"/>
              </a:rPr>
              <a:t>Get team to feedback one of their activities to the group. As a whole group, they should then make a central list of the key considerations when planning an activity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85468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i="0" kern="1200" dirty="0" smtClean="0">
                <a:solidFill>
                  <a:schemeClr val="tx1"/>
                </a:solidFill>
                <a:effectLst/>
                <a:latin typeface="Nunito Sans" panose="00000500000000000000" pitchFamily="2" charset="0"/>
                <a:ea typeface="+mn-ea"/>
                <a:cs typeface="+mn-cs"/>
              </a:rPr>
              <a:t>Summarise the module by revisiting the objectives, and asking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GB" sz="900" b="0" i="0" kern="1200" dirty="0" smtClean="0">
                <a:solidFill>
                  <a:schemeClr val="tx1"/>
                </a:solidFill>
                <a:effectLst/>
                <a:latin typeface="Nunito Sans" panose="00000500000000000000" pitchFamily="2" charset="0"/>
                <a:ea typeface="+mn-ea"/>
                <a:cs typeface="+mn-cs"/>
              </a:rPr>
              <a:t>whether they feel they have covered all of the objectives satisfactorily. -</a:t>
            </a:r>
            <a:r>
              <a:rPr lang="en-GB" sz="900" b="1" i="0" kern="1200" dirty="0" smtClean="0">
                <a:solidFill>
                  <a:schemeClr val="tx1"/>
                </a:solidFill>
                <a:effectLst/>
                <a:latin typeface="Nunito Sans" panose="00000500000000000000" pitchFamily="2" charset="0"/>
                <a:ea typeface="+mn-ea"/>
                <a:cs typeface="+mn-cs"/>
              </a:rPr>
              <a:t> 5 mins</a:t>
            </a:r>
            <a:endParaRPr lang="en-GB" b="1"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1507548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327525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dirty="0" smtClean="0"/>
              <a:t>What do you think?</a:t>
            </a:r>
            <a:endParaRPr lang="en-GB" dirty="0"/>
          </a:p>
        </p:txBody>
      </p:sp>
    </p:spTree>
    <p:extLst>
      <p:ext uri="{BB962C8B-B14F-4D97-AF65-F5344CB8AC3E}">
        <p14:creationId xmlns:p14="http://schemas.microsoft.com/office/powerpoint/2010/main" val="2110836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2479179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dirty="0"/>
              <a:t>Explorer Scout Young Leader </a:t>
            </a:r>
            <a:r>
              <a:rPr lang="en-GB" dirty="0" smtClean="0"/>
              <a:t>Training</a:t>
            </a:r>
            <a:br>
              <a:rPr lang="en-GB" dirty="0" smtClean="0"/>
            </a:br>
            <a:endParaRPr lang="en-US" dirty="0"/>
          </a:p>
        </p:txBody>
      </p:sp>
      <p:sp>
        <p:nvSpPr>
          <p:cNvPr id="3" name="Rectangle 2"/>
          <p:cNvSpPr/>
          <p:nvPr/>
        </p:nvSpPr>
        <p:spPr>
          <a:xfrm>
            <a:off x="662917" y="2409675"/>
            <a:ext cx="6791901" cy="461665"/>
          </a:xfrm>
          <a:prstGeom prst="rect">
            <a:avLst/>
          </a:prstGeom>
        </p:spPr>
        <p:txBody>
          <a:bodyPr wrap="square">
            <a:spAutoFit/>
          </a:bodyPr>
          <a:lstStyle/>
          <a:p>
            <a:pPr marL="10800" lvl="0">
              <a:buSzPts val="1625"/>
            </a:pPr>
            <a:r>
              <a:rPr lang="en-GB" sz="2400" dirty="0"/>
              <a:t>Module </a:t>
            </a:r>
            <a:r>
              <a:rPr lang="en-GB" sz="2400" dirty="0" smtClean="0"/>
              <a:t>H </a:t>
            </a:r>
            <a:r>
              <a:rPr lang="en-GB" sz="2400" dirty="0"/>
              <a:t>– </a:t>
            </a:r>
            <a:r>
              <a:rPr lang="en-GB" sz="2400" dirty="0" smtClean="0"/>
              <a:t>Programme Planning</a:t>
            </a:r>
            <a:endParaRPr lang="en-GB" sz="2400" dirty="0"/>
          </a:p>
        </p:txBody>
      </p:sp>
    </p:spTree>
    <p:extLst>
      <p:ext uri="{BB962C8B-B14F-4D97-AF65-F5344CB8AC3E}">
        <p14:creationId xmlns:p14="http://schemas.microsoft.com/office/powerpoint/2010/main" val="3566910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263016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In this session, we are going to look at:</a:t>
            </a:r>
          </a:p>
          <a:p>
            <a:pPr marL="10795" indent="0">
              <a:buNone/>
            </a:pPr>
            <a:endParaRPr lang="en-GB" dirty="0">
              <a:solidFill>
                <a:srgbClr val="003A82"/>
              </a:solidFill>
            </a:endParaRPr>
          </a:p>
          <a:p>
            <a:pPr marL="132715" indent="-121920">
              <a:lnSpc>
                <a:spcPct val="150000"/>
              </a:lnSpc>
            </a:pPr>
            <a:r>
              <a:rPr lang="en-GB" dirty="0">
                <a:solidFill>
                  <a:srgbClr val="003A82"/>
                </a:solidFill>
                <a:latin typeface="Nunito Sans"/>
              </a:rPr>
              <a:t>How to plan and deliver a varied programme</a:t>
            </a:r>
          </a:p>
          <a:p>
            <a:pPr marL="132715" indent="-121920">
              <a:lnSpc>
                <a:spcPct val="150000"/>
              </a:lnSpc>
            </a:pPr>
            <a:r>
              <a:rPr lang="en-GB" dirty="0">
                <a:solidFill>
                  <a:srgbClr val="003A82"/>
                </a:solidFill>
                <a:latin typeface="Nunito Sans"/>
              </a:rPr>
              <a:t>Different programme planning tools</a:t>
            </a:r>
          </a:p>
          <a:p>
            <a:pPr marL="132715" indent="-121920">
              <a:lnSpc>
                <a:spcPct val="150000"/>
              </a:lnSpc>
            </a:pPr>
            <a:r>
              <a:rPr lang="en-GB" dirty="0">
                <a:solidFill>
                  <a:srgbClr val="003A82"/>
                </a:solidFill>
                <a:latin typeface="Nunito Sans"/>
              </a:rPr>
              <a:t>Think about what’s important when planning and delivering activities</a:t>
            </a:r>
            <a:endParaRPr lang="en-GB" dirty="0">
              <a:solidFill>
                <a:srgbClr val="003A82"/>
              </a:solidFill>
            </a:endParaRP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1774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0960" y="1374970"/>
            <a:ext cx="7917557" cy="2708434"/>
          </a:xfrm>
        </p:spPr>
        <p:txBody>
          <a:bodyPr/>
          <a:lstStyle/>
          <a:p>
            <a:r>
              <a:rPr lang="en-GB" dirty="0" smtClean="0"/>
              <a:t>Finding programme ideas</a:t>
            </a:r>
            <a:br>
              <a:rPr lang="en-GB" dirty="0" smtClean="0"/>
            </a:br>
            <a:r>
              <a:rPr lang="en-GB" dirty="0"/>
              <a:t/>
            </a:r>
            <a:br>
              <a:rPr lang="en-GB" dirty="0"/>
            </a:br>
            <a:r>
              <a:rPr lang="en-GB" dirty="0"/>
              <a:t>Where does inspiration come from?</a:t>
            </a:r>
          </a:p>
        </p:txBody>
      </p:sp>
    </p:spTree>
    <p:extLst>
      <p:ext uri="{BB962C8B-B14F-4D97-AF65-F5344CB8AC3E}">
        <p14:creationId xmlns:p14="http://schemas.microsoft.com/office/powerpoint/2010/main" val="3195751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ABF8-4F62-DD45-B486-97062281CA1B}"/>
              </a:ext>
            </a:extLst>
          </p:cNvPr>
          <p:cNvSpPr>
            <a:spLocks noGrp="1"/>
          </p:cNvSpPr>
          <p:nvPr>
            <p:ph type="ctrTitle"/>
          </p:nvPr>
        </p:nvSpPr>
        <p:spPr/>
        <p:txBody>
          <a:bodyPr/>
          <a:lstStyle/>
          <a:p>
            <a:r>
              <a:rPr lang="en-US" dirty="0"/>
              <a:t>Module </a:t>
            </a:r>
            <a:r>
              <a:rPr lang="en-US" dirty="0" smtClean="0"/>
              <a:t>H </a:t>
            </a:r>
            <a:r>
              <a:rPr lang="en-US" dirty="0"/>
              <a:t>- YLS</a:t>
            </a:r>
          </a:p>
        </p:txBody>
      </p:sp>
      <p:sp>
        <p:nvSpPr>
          <p:cNvPr id="8" name="TextBox 7">
            <a:extLst>
              <a:ext uri="{FF2B5EF4-FFF2-40B4-BE49-F238E27FC236}">
                <a16:creationId xmlns:a16="http://schemas.microsoft.com/office/drawing/2014/main" xmlns="" id="{4EF63406-8D28-551A-1698-2D7B1DD45C45}"/>
              </a:ext>
            </a:extLst>
          </p:cNvPr>
          <p:cNvSpPr txBox="1"/>
          <p:nvPr/>
        </p:nvSpPr>
        <p:spPr>
          <a:xfrm>
            <a:off x="573505" y="713874"/>
            <a:ext cx="124073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Open Ended Sessions for ideas generation</a:t>
            </a:r>
            <a:endParaRPr lang="en-US" sz="4400" b="1" dirty="0">
              <a:solidFill>
                <a:srgbClr val="003A82"/>
              </a:solidFill>
              <a:latin typeface="Nunito Sans Black"/>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843" t="21628" r="15098"/>
          <a:stretch/>
        </p:blipFill>
        <p:spPr>
          <a:xfrm>
            <a:off x="4391527" y="1628849"/>
            <a:ext cx="3848649" cy="337345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869" r="11121" b="4771"/>
          <a:stretch/>
        </p:blipFill>
        <p:spPr>
          <a:xfrm rot="5400000">
            <a:off x="8447937" y="1846639"/>
            <a:ext cx="3373457" cy="293787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9364" t="-4183" r="-6079" b="4183"/>
          <a:stretch/>
        </p:blipFill>
        <p:spPr>
          <a:xfrm rot="5400000">
            <a:off x="720842" y="1873669"/>
            <a:ext cx="3624469" cy="3134830"/>
          </a:xfrm>
          <a:prstGeom prst="rect">
            <a:avLst/>
          </a:prstGeom>
        </p:spPr>
      </p:pic>
    </p:spTree>
    <p:extLst>
      <p:ext uri="{BB962C8B-B14F-4D97-AF65-F5344CB8AC3E}">
        <p14:creationId xmlns:p14="http://schemas.microsoft.com/office/powerpoint/2010/main" val="2561832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ABF8-4F62-DD45-B486-97062281CA1B}"/>
              </a:ext>
            </a:extLst>
          </p:cNvPr>
          <p:cNvSpPr>
            <a:spLocks noGrp="1"/>
          </p:cNvSpPr>
          <p:nvPr>
            <p:ph type="ctrTitle"/>
          </p:nvPr>
        </p:nvSpPr>
        <p:spPr/>
        <p:txBody>
          <a:bodyPr/>
          <a:lstStyle/>
          <a:p>
            <a:r>
              <a:rPr lang="en-US" dirty="0"/>
              <a:t>Module </a:t>
            </a:r>
            <a:r>
              <a:rPr lang="en-US" dirty="0" smtClean="0"/>
              <a:t>H </a:t>
            </a:r>
            <a:r>
              <a:rPr lang="en-US" dirty="0"/>
              <a:t>- YLS</a:t>
            </a:r>
          </a:p>
        </p:txBody>
      </p:sp>
      <p:sp>
        <p:nvSpPr>
          <p:cNvPr id="8" name="TextBox 7">
            <a:extLst>
              <a:ext uri="{FF2B5EF4-FFF2-40B4-BE49-F238E27FC236}">
                <a16:creationId xmlns:a16="http://schemas.microsoft.com/office/drawing/2014/main" xmlns="" id="{4EF63406-8D28-551A-1698-2D7B1DD45C45}"/>
              </a:ext>
            </a:extLst>
          </p:cNvPr>
          <p:cNvSpPr txBox="1"/>
          <p:nvPr/>
        </p:nvSpPr>
        <p:spPr>
          <a:xfrm>
            <a:off x="573505" y="713874"/>
            <a:ext cx="82576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smtClean="0">
                <a:solidFill>
                  <a:srgbClr val="003A82"/>
                </a:solidFill>
                <a:latin typeface="Nunito Sans Black"/>
              </a:rPr>
              <a:t>What is the Activity Finder</a:t>
            </a:r>
            <a:endParaRPr lang="en-US" dirty="0"/>
          </a:p>
        </p:txBody>
      </p:sp>
      <p:pic>
        <p:nvPicPr>
          <p:cNvPr id="3" name="Picture 2"/>
          <p:cNvPicPr>
            <a:picLocks noChangeAspect="1"/>
          </p:cNvPicPr>
          <p:nvPr/>
        </p:nvPicPr>
        <p:blipFill>
          <a:blip r:embed="rId3"/>
          <a:stretch>
            <a:fillRect/>
          </a:stretch>
        </p:blipFill>
        <p:spPr>
          <a:xfrm>
            <a:off x="725717" y="1680266"/>
            <a:ext cx="5119853" cy="3350154"/>
          </a:xfrm>
          <a:prstGeom prst="rect">
            <a:avLst/>
          </a:prstGeom>
        </p:spPr>
      </p:pic>
      <p:pic>
        <p:nvPicPr>
          <p:cNvPr id="4" name="Picture 3"/>
          <p:cNvPicPr>
            <a:picLocks noChangeAspect="1"/>
          </p:cNvPicPr>
          <p:nvPr/>
        </p:nvPicPr>
        <p:blipFill>
          <a:blip r:embed="rId4"/>
          <a:stretch>
            <a:fillRect/>
          </a:stretch>
        </p:blipFill>
        <p:spPr>
          <a:xfrm>
            <a:off x="6342834" y="1680266"/>
            <a:ext cx="4038295" cy="3518710"/>
          </a:xfrm>
          <a:prstGeom prst="rect">
            <a:avLst/>
          </a:prstGeom>
        </p:spPr>
      </p:pic>
    </p:spTree>
    <p:extLst>
      <p:ext uri="{BB962C8B-B14F-4D97-AF65-F5344CB8AC3E}">
        <p14:creationId xmlns:p14="http://schemas.microsoft.com/office/powerpoint/2010/main" val="4036970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06ABF8-4F62-DD45-B486-97062281CA1B}"/>
              </a:ext>
            </a:extLst>
          </p:cNvPr>
          <p:cNvSpPr>
            <a:spLocks noGrp="1"/>
          </p:cNvSpPr>
          <p:nvPr>
            <p:ph type="ctrTitle"/>
          </p:nvPr>
        </p:nvSpPr>
        <p:spPr/>
        <p:txBody>
          <a:bodyPr/>
          <a:lstStyle/>
          <a:p>
            <a:r>
              <a:rPr lang="en-US" dirty="0"/>
              <a:t>Module </a:t>
            </a:r>
            <a:r>
              <a:rPr lang="en-US" dirty="0" smtClean="0"/>
              <a:t>H </a:t>
            </a:r>
            <a:r>
              <a:rPr lang="en-US" dirty="0"/>
              <a:t>- YLS</a:t>
            </a:r>
          </a:p>
        </p:txBody>
      </p:sp>
      <p:sp>
        <p:nvSpPr>
          <p:cNvPr id="8" name="TextBox 7">
            <a:extLst>
              <a:ext uri="{FF2B5EF4-FFF2-40B4-BE49-F238E27FC236}">
                <a16:creationId xmlns:a16="http://schemas.microsoft.com/office/drawing/2014/main" xmlns="" id="{4EF63406-8D28-551A-1698-2D7B1DD45C45}"/>
              </a:ext>
            </a:extLst>
          </p:cNvPr>
          <p:cNvSpPr txBox="1"/>
          <p:nvPr/>
        </p:nvSpPr>
        <p:spPr>
          <a:xfrm>
            <a:off x="573505" y="713874"/>
            <a:ext cx="82576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smtClean="0">
                <a:solidFill>
                  <a:srgbClr val="003A82"/>
                </a:solidFill>
                <a:latin typeface="Nunito Sans Black"/>
              </a:rPr>
              <a:t>Seasonal events</a:t>
            </a:r>
            <a:endParaRPr lang="en-US" dirty="0"/>
          </a:p>
        </p:txBody>
      </p:sp>
      <p:pic>
        <p:nvPicPr>
          <p:cNvPr id="5" name="Picture 4"/>
          <p:cNvPicPr>
            <a:picLocks noChangeAspect="1"/>
          </p:cNvPicPr>
          <p:nvPr/>
        </p:nvPicPr>
        <p:blipFill>
          <a:blip r:embed="rId3"/>
          <a:stretch>
            <a:fillRect/>
          </a:stretch>
        </p:blipFill>
        <p:spPr>
          <a:xfrm>
            <a:off x="5963582" y="1680266"/>
            <a:ext cx="4823263" cy="3381644"/>
          </a:xfrm>
          <a:prstGeom prst="rect">
            <a:avLst/>
          </a:prstGeom>
        </p:spPr>
      </p:pic>
      <p:pic>
        <p:nvPicPr>
          <p:cNvPr id="7" name="Picture 6"/>
          <p:cNvPicPr>
            <a:picLocks noChangeAspect="1"/>
          </p:cNvPicPr>
          <p:nvPr/>
        </p:nvPicPr>
        <p:blipFill>
          <a:blip r:embed="rId4"/>
          <a:stretch>
            <a:fillRect/>
          </a:stretch>
        </p:blipFill>
        <p:spPr>
          <a:xfrm>
            <a:off x="684544" y="1680267"/>
            <a:ext cx="4803989" cy="3381643"/>
          </a:xfrm>
          <a:prstGeom prst="rect">
            <a:avLst/>
          </a:prstGeom>
        </p:spPr>
      </p:pic>
    </p:spTree>
    <p:extLst>
      <p:ext uri="{BB962C8B-B14F-4D97-AF65-F5344CB8AC3E}">
        <p14:creationId xmlns:p14="http://schemas.microsoft.com/office/powerpoint/2010/main" val="3071453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9448645" cy="677108"/>
          </a:xfrm>
        </p:spPr>
        <p:txBody>
          <a:bodyPr/>
          <a:lstStyle/>
          <a:p>
            <a:r>
              <a:rPr lang="en-GB" dirty="0" smtClean="0"/>
              <a:t>Planning a termly programme</a:t>
            </a:r>
            <a:endParaRPr lang="en-GB" dirty="0"/>
          </a:p>
        </p:txBody>
      </p:sp>
    </p:spTree>
    <p:extLst>
      <p:ext uri="{BB962C8B-B14F-4D97-AF65-F5344CB8AC3E}">
        <p14:creationId xmlns:p14="http://schemas.microsoft.com/office/powerpoint/2010/main" val="513814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28251F-A193-4811-AADE-3735C91C1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55246a-24fe-4e1a-9053-664acc5c9a98"/>
    <ds:schemaRef ds:uri="1ee45288-59b2-43a8-840c-5e95452990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851A09-981E-4452-8485-0311281437A7}">
  <ds:schemaRefs>
    <ds:schemaRef ds:uri="http://schemas.microsoft.com/office/2006/documentManagement/types"/>
    <ds:schemaRef ds:uri="dc55246a-24fe-4e1a-9053-664acc5c9a98"/>
    <ds:schemaRef ds:uri="1ee45288-59b2-43a8-840c-5e95452990ca"/>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393</TotalTime>
  <Words>610</Words>
  <Application>Microsoft Office PowerPoint</Application>
  <PresentationFormat>Widescreen</PresentationFormat>
  <Paragraphs>150</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Getting to know you...</vt:lpstr>
      <vt:lpstr>Do more. Be more</vt:lpstr>
      <vt:lpstr>Finding programme ideas  Where does inspiration come from?</vt:lpstr>
      <vt:lpstr>Module H - YLS</vt:lpstr>
      <vt:lpstr>Module H - YLS</vt:lpstr>
      <vt:lpstr>Module H - YLS</vt:lpstr>
      <vt:lpstr>Planning a termly programme</vt:lpstr>
      <vt:lpstr>What do you think?</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12</cp:revision>
  <dcterms:created xsi:type="dcterms:W3CDTF">2024-01-29T14:40:33Z</dcterms:created>
  <dcterms:modified xsi:type="dcterms:W3CDTF">2024-08-29T11:44:56Z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